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AEC01D-8CC4-4299-8CC3-746949A65CE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2068A49-3AB1-4A62-BAA3-33DE72EE4E30}">
      <dgm:prSet/>
      <dgm:spPr/>
      <dgm:t>
        <a:bodyPr/>
        <a:lstStyle/>
        <a:p>
          <a:r>
            <a:rPr lang="fi-FI"/>
            <a:t>Asiakkaiden henkilötietojen ja arkaluontoisen tiedon turvallinen käsittely (esim. salatut yhteydet, turvalliset sovellukset).</a:t>
          </a:r>
          <a:endParaRPr lang="en-US"/>
        </a:p>
      </dgm:t>
    </dgm:pt>
    <dgm:pt modelId="{8E150DAF-9B74-401A-A566-88FF560E5C6C}" type="parTrans" cxnId="{F560C52B-1AE2-4AE4-A733-D8DC8A921399}">
      <dgm:prSet/>
      <dgm:spPr/>
      <dgm:t>
        <a:bodyPr/>
        <a:lstStyle/>
        <a:p>
          <a:endParaRPr lang="en-US"/>
        </a:p>
      </dgm:t>
    </dgm:pt>
    <dgm:pt modelId="{49398CA8-F887-42AC-AAC8-4EA9FF303E82}" type="sibTrans" cxnId="{F560C52B-1AE2-4AE4-A733-D8DC8A921399}">
      <dgm:prSet/>
      <dgm:spPr/>
      <dgm:t>
        <a:bodyPr/>
        <a:lstStyle/>
        <a:p>
          <a:endParaRPr lang="en-US"/>
        </a:p>
      </dgm:t>
    </dgm:pt>
    <dgm:pt modelId="{70FF00BB-7B39-4117-8343-A70E5D7BF78D}">
      <dgm:prSet/>
      <dgm:spPr/>
      <dgm:t>
        <a:bodyPr/>
        <a:lstStyle/>
        <a:p>
          <a:r>
            <a:rPr lang="fi-FI"/>
            <a:t>Ei henkilötietojen lähettämistä epäammattimaisissa kanavissa (WhatsApp, Messenger jne.) ilman organisaation ohjeistusta.</a:t>
          </a:r>
          <a:endParaRPr lang="en-US"/>
        </a:p>
      </dgm:t>
    </dgm:pt>
    <dgm:pt modelId="{E08CCD6B-5A58-4F93-A342-41833985C22F}" type="parTrans" cxnId="{195C85BC-BFA0-4505-AFA4-9A824D27ADBB}">
      <dgm:prSet/>
      <dgm:spPr/>
      <dgm:t>
        <a:bodyPr/>
        <a:lstStyle/>
        <a:p>
          <a:endParaRPr lang="en-US"/>
        </a:p>
      </dgm:t>
    </dgm:pt>
    <dgm:pt modelId="{C0BB72FA-0FD8-41B3-9D13-5420FC589288}" type="sibTrans" cxnId="{195C85BC-BFA0-4505-AFA4-9A824D27ADBB}">
      <dgm:prSet/>
      <dgm:spPr/>
      <dgm:t>
        <a:bodyPr/>
        <a:lstStyle/>
        <a:p>
          <a:endParaRPr lang="en-US"/>
        </a:p>
      </dgm:t>
    </dgm:pt>
    <dgm:pt modelId="{27C7A635-0420-459D-B698-3776000A7AC1}">
      <dgm:prSet/>
      <dgm:spPr/>
      <dgm:t>
        <a:bodyPr/>
        <a:lstStyle/>
        <a:p>
          <a:r>
            <a:rPr lang="fi-FI"/>
            <a:t>Kaksivaiheisen tunnistautumisen ja suojattujen järjestelmien hyödyntäminen.</a:t>
          </a:r>
          <a:endParaRPr lang="en-US"/>
        </a:p>
      </dgm:t>
    </dgm:pt>
    <dgm:pt modelId="{47528CAE-4732-47A1-9111-785AE09C1402}" type="parTrans" cxnId="{6C9D8823-E63B-481D-9D65-F7B61F32DBB6}">
      <dgm:prSet/>
      <dgm:spPr/>
      <dgm:t>
        <a:bodyPr/>
        <a:lstStyle/>
        <a:p>
          <a:endParaRPr lang="en-US"/>
        </a:p>
      </dgm:t>
    </dgm:pt>
    <dgm:pt modelId="{069B4996-125E-4276-83D5-9C223C575332}" type="sibTrans" cxnId="{6C9D8823-E63B-481D-9D65-F7B61F32DBB6}">
      <dgm:prSet/>
      <dgm:spPr/>
      <dgm:t>
        <a:bodyPr/>
        <a:lstStyle/>
        <a:p>
          <a:endParaRPr lang="en-US"/>
        </a:p>
      </dgm:t>
    </dgm:pt>
    <dgm:pt modelId="{75917AC6-5123-4616-A491-5047C4554CB0}" type="pres">
      <dgm:prSet presAssocID="{8DAEC01D-8CC4-4299-8CC3-746949A65CE1}" presName="root" presStyleCnt="0">
        <dgm:presLayoutVars>
          <dgm:dir/>
          <dgm:resizeHandles val="exact"/>
        </dgm:presLayoutVars>
      </dgm:prSet>
      <dgm:spPr/>
    </dgm:pt>
    <dgm:pt modelId="{0C94C278-38FC-4B17-8CAA-6E9020AA36B9}" type="pres">
      <dgm:prSet presAssocID="{22068A49-3AB1-4A62-BAA3-33DE72EE4E30}" presName="compNode" presStyleCnt="0"/>
      <dgm:spPr/>
    </dgm:pt>
    <dgm:pt modelId="{43314832-748C-4A4B-9C46-272FF4D042D9}" type="pres">
      <dgm:prSet presAssocID="{22068A49-3AB1-4A62-BAA3-33DE72EE4E30}" presName="bgRect" presStyleLbl="bgShp" presStyleIdx="0" presStyleCnt="3"/>
      <dgm:spPr/>
    </dgm:pt>
    <dgm:pt modelId="{5A3D5ABE-3F55-4F8D-976C-19F90AF8D137}" type="pres">
      <dgm:prSet presAssocID="{22068A49-3AB1-4A62-BAA3-33DE72EE4E3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nkki"/>
        </a:ext>
      </dgm:extLst>
    </dgm:pt>
    <dgm:pt modelId="{09613CDB-C72E-412D-9034-74975087B03B}" type="pres">
      <dgm:prSet presAssocID="{22068A49-3AB1-4A62-BAA3-33DE72EE4E30}" presName="spaceRect" presStyleCnt="0"/>
      <dgm:spPr/>
    </dgm:pt>
    <dgm:pt modelId="{2C5DD9F6-772E-4E36-B533-45717C8F6F81}" type="pres">
      <dgm:prSet presAssocID="{22068A49-3AB1-4A62-BAA3-33DE72EE4E30}" presName="parTx" presStyleLbl="revTx" presStyleIdx="0" presStyleCnt="3">
        <dgm:presLayoutVars>
          <dgm:chMax val="0"/>
          <dgm:chPref val="0"/>
        </dgm:presLayoutVars>
      </dgm:prSet>
      <dgm:spPr/>
    </dgm:pt>
    <dgm:pt modelId="{CBAB87D4-0DF8-481B-A4CF-75F09A2847F0}" type="pres">
      <dgm:prSet presAssocID="{49398CA8-F887-42AC-AAC8-4EA9FF303E82}" presName="sibTrans" presStyleCnt="0"/>
      <dgm:spPr/>
    </dgm:pt>
    <dgm:pt modelId="{711493F0-6F6D-4ED7-A60B-CEC227B392FA}" type="pres">
      <dgm:prSet presAssocID="{70FF00BB-7B39-4117-8343-A70E5D7BF78D}" presName="compNode" presStyleCnt="0"/>
      <dgm:spPr/>
    </dgm:pt>
    <dgm:pt modelId="{F96495DC-03AC-4AA7-9C19-A8CAF5F3D600}" type="pres">
      <dgm:prSet presAssocID="{70FF00BB-7B39-4117-8343-A70E5D7BF78D}" presName="bgRect" presStyleLbl="bgShp" presStyleIdx="1" presStyleCnt="3"/>
      <dgm:spPr/>
    </dgm:pt>
    <dgm:pt modelId="{92B1940C-E8E7-4ED7-B8F0-F1996ECDD9E2}" type="pres">
      <dgm:prSet presAssocID="{70FF00BB-7B39-4117-8343-A70E5D7BF78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Org Chart"/>
        </a:ext>
      </dgm:extLst>
    </dgm:pt>
    <dgm:pt modelId="{2DC3EECD-49AD-4C3D-B2E1-631744E09674}" type="pres">
      <dgm:prSet presAssocID="{70FF00BB-7B39-4117-8343-A70E5D7BF78D}" presName="spaceRect" presStyleCnt="0"/>
      <dgm:spPr/>
    </dgm:pt>
    <dgm:pt modelId="{637924C2-33A2-48FD-AC24-DE215A264A38}" type="pres">
      <dgm:prSet presAssocID="{70FF00BB-7B39-4117-8343-A70E5D7BF78D}" presName="parTx" presStyleLbl="revTx" presStyleIdx="1" presStyleCnt="3">
        <dgm:presLayoutVars>
          <dgm:chMax val="0"/>
          <dgm:chPref val="0"/>
        </dgm:presLayoutVars>
      </dgm:prSet>
      <dgm:spPr/>
    </dgm:pt>
    <dgm:pt modelId="{25EE31A4-5EED-4B94-8952-6468A7D26AA2}" type="pres">
      <dgm:prSet presAssocID="{C0BB72FA-0FD8-41B3-9D13-5420FC589288}" presName="sibTrans" presStyleCnt="0"/>
      <dgm:spPr/>
    </dgm:pt>
    <dgm:pt modelId="{14A1BAB0-C883-4B8E-990B-C8476A465CFB}" type="pres">
      <dgm:prSet presAssocID="{27C7A635-0420-459D-B698-3776000A7AC1}" presName="compNode" presStyleCnt="0"/>
      <dgm:spPr/>
    </dgm:pt>
    <dgm:pt modelId="{73ACDBF5-F934-45DE-9148-395CD0B78EED}" type="pres">
      <dgm:prSet presAssocID="{27C7A635-0420-459D-B698-3776000A7AC1}" presName="bgRect" presStyleLbl="bgShp" presStyleIdx="2" presStyleCnt="3"/>
      <dgm:spPr/>
    </dgm:pt>
    <dgm:pt modelId="{CA8D21B1-F27B-40F2-BFDB-12BD442994F9}" type="pres">
      <dgm:prSet presAssocID="{27C7A635-0420-459D-B698-3776000A7AC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mmasrattaat"/>
        </a:ext>
      </dgm:extLst>
    </dgm:pt>
    <dgm:pt modelId="{75868016-31ED-4562-A526-2F7BF6515163}" type="pres">
      <dgm:prSet presAssocID="{27C7A635-0420-459D-B698-3776000A7AC1}" presName="spaceRect" presStyleCnt="0"/>
      <dgm:spPr/>
    </dgm:pt>
    <dgm:pt modelId="{09085873-AB36-4D03-BB28-A9ABF321B33C}" type="pres">
      <dgm:prSet presAssocID="{27C7A635-0420-459D-B698-3776000A7AC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AAA460C-61AE-4310-9125-348898375787}" type="presOf" srcId="{22068A49-3AB1-4A62-BAA3-33DE72EE4E30}" destId="{2C5DD9F6-772E-4E36-B533-45717C8F6F81}" srcOrd="0" destOrd="0" presId="urn:microsoft.com/office/officeart/2018/2/layout/IconVerticalSolidList"/>
    <dgm:cxn modelId="{6C9D8823-E63B-481D-9D65-F7B61F32DBB6}" srcId="{8DAEC01D-8CC4-4299-8CC3-746949A65CE1}" destId="{27C7A635-0420-459D-B698-3776000A7AC1}" srcOrd="2" destOrd="0" parTransId="{47528CAE-4732-47A1-9111-785AE09C1402}" sibTransId="{069B4996-125E-4276-83D5-9C223C575332}"/>
    <dgm:cxn modelId="{F560C52B-1AE2-4AE4-A733-D8DC8A921399}" srcId="{8DAEC01D-8CC4-4299-8CC3-746949A65CE1}" destId="{22068A49-3AB1-4A62-BAA3-33DE72EE4E30}" srcOrd="0" destOrd="0" parTransId="{8E150DAF-9B74-401A-A566-88FF560E5C6C}" sibTransId="{49398CA8-F887-42AC-AAC8-4EA9FF303E82}"/>
    <dgm:cxn modelId="{129E0956-870A-48EA-A868-8324CB4408AC}" type="presOf" srcId="{27C7A635-0420-459D-B698-3776000A7AC1}" destId="{09085873-AB36-4D03-BB28-A9ABF321B33C}" srcOrd="0" destOrd="0" presId="urn:microsoft.com/office/officeart/2018/2/layout/IconVerticalSolidList"/>
    <dgm:cxn modelId="{195C85BC-BFA0-4505-AFA4-9A824D27ADBB}" srcId="{8DAEC01D-8CC4-4299-8CC3-746949A65CE1}" destId="{70FF00BB-7B39-4117-8343-A70E5D7BF78D}" srcOrd="1" destOrd="0" parTransId="{E08CCD6B-5A58-4F93-A342-41833985C22F}" sibTransId="{C0BB72FA-0FD8-41B3-9D13-5420FC589288}"/>
    <dgm:cxn modelId="{7A5B59F5-BF93-412C-A1EC-B138DC56E454}" type="presOf" srcId="{70FF00BB-7B39-4117-8343-A70E5D7BF78D}" destId="{637924C2-33A2-48FD-AC24-DE215A264A38}" srcOrd="0" destOrd="0" presId="urn:microsoft.com/office/officeart/2018/2/layout/IconVerticalSolidList"/>
    <dgm:cxn modelId="{63A5DAFB-C45E-4B41-8EA6-FAC569297178}" type="presOf" srcId="{8DAEC01D-8CC4-4299-8CC3-746949A65CE1}" destId="{75917AC6-5123-4616-A491-5047C4554CB0}" srcOrd="0" destOrd="0" presId="urn:microsoft.com/office/officeart/2018/2/layout/IconVerticalSolidList"/>
    <dgm:cxn modelId="{8B1C5033-345B-43E1-9049-45D2D198274D}" type="presParOf" srcId="{75917AC6-5123-4616-A491-5047C4554CB0}" destId="{0C94C278-38FC-4B17-8CAA-6E9020AA36B9}" srcOrd="0" destOrd="0" presId="urn:microsoft.com/office/officeart/2018/2/layout/IconVerticalSolidList"/>
    <dgm:cxn modelId="{6F8EE864-6358-48FE-A3E2-CA2251155F0B}" type="presParOf" srcId="{0C94C278-38FC-4B17-8CAA-6E9020AA36B9}" destId="{43314832-748C-4A4B-9C46-272FF4D042D9}" srcOrd="0" destOrd="0" presId="urn:microsoft.com/office/officeart/2018/2/layout/IconVerticalSolidList"/>
    <dgm:cxn modelId="{B3E61C3C-3FD5-4BBB-A8B4-0616745EFF8C}" type="presParOf" srcId="{0C94C278-38FC-4B17-8CAA-6E9020AA36B9}" destId="{5A3D5ABE-3F55-4F8D-976C-19F90AF8D137}" srcOrd="1" destOrd="0" presId="urn:microsoft.com/office/officeart/2018/2/layout/IconVerticalSolidList"/>
    <dgm:cxn modelId="{66C2C8D9-68C1-4AC9-B798-D64E30AEB90E}" type="presParOf" srcId="{0C94C278-38FC-4B17-8CAA-6E9020AA36B9}" destId="{09613CDB-C72E-412D-9034-74975087B03B}" srcOrd="2" destOrd="0" presId="urn:microsoft.com/office/officeart/2018/2/layout/IconVerticalSolidList"/>
    <dgm:cxn modelId="{3615D980-9D3C-4F11-809E-DFD55D1EDF39}" type="presParOf" srcId="{0C94C278-38FC-4B17-8CAA-6E9020AA36B9}" destId="{2C5DD9F6-772E-4E36-B533-45717C8F6F81}" srcOrd="3" destOrd="0" presId="urn:microsoft.com/office/officeart/2018/2/layout/IconVerticalSolidList"/>
    <dgm:cxn modelId="{AE341BDC-789B-4EC9-88CD-8C81EDFA4E30}" type="presParOf" srcId="{75917AC6-5123-4616-A491-5047C4554CB0}" destId="{CBAB87D4-0DF8-481B-A4CF-75F09A2847F0}" srcOrd="1" destOrd="0" presId="urn:microsoft.com/office/officeart/2018/2/layout/IconVerticalSolidList"/>
    <dgm:cxn modelId="{4DD4F4BF-74B0-436D-9DFB-FF53E9D6A114}" type="presParOf" srcId="{75917AC6-5123-4616-A491-5047C4554CB0}" destId="{711493F0-6F6D-4ED7-A60B-CEC227B392FA}" srcOrd="2" destOrd="0" presId="urn:microsoft.com/office/officeart/2018/2/layout/IconVerticalSolidList"/>
    <dgm:cxn modelId="{48E4D459-CA71-4BA5-AEFE-1382F3B19D84}" type="presParOf" srcId="{711493F0-6F6D-4ED7-A60B-CEC227B392FA}" destId="{F96495DC-03AC-4AA7-9C19-A8CAF5F3D600}" srcOrd="0" destOrd="0" presId="urn:microsoft.com/office/officeart/2018/2/layout/IconVerticalSolidList"/>
    <dgm:cxn modelId="{D3B1E893-3599-431A-BCCD-980C42D204E3}" type="presParOf" srcId="{711493F0-6F6D-4ED7-A60B-CEC227B392FA}" destId="{92B1940C-E8E7-4ED7-B8F0-F1996ECDD9E2}" srcOrd="1" destOrd="0" presId="urn:microsoft.com/office/officeart/2018/2/layout/IconVerticalSolidList"/>
    <dgm:cxn modelId="{B7AD2D96-F075-49D4-8936-3170FC9C9F3B}" type="presParOf" srcId="{711493F0-6F6D-4ED7-A60B-CEC227B392FA}" destId="{2DC3EECD-49AD-4C3D-B2E1-631744E09674}" srcOrd="2" destOrd="0" presId="urn:microsoft.com/office/officeart/2018/2/layout/IconVerticalSolidList"/>
    <dgm:cxn modelId="{6345B8A9-50EE-4777-AAD1-C1D60E29F847}" type="presParOf" srcId="{711493F0-6F6D-4ED7-A60B-CEC227B392FA}" destId="{637924C2-33A2-48FD-AC24-DE215A264A38}" srcOrd="3" destOrd="0" presId="urn:microsoft.com/office/officeart/2018/2/layout/IconVerticalSolidList"/>
    <dgm:cxn modelId="{110557CB-9582-44C5-9FAD-34257F0A00DE}" type="presParOf" srcId="{75917AC6-5123-4616-A491-5047C4554CB0}" destId="{25EE31A4-5EED-4B94-8952-6468A7D26AA2}" srcOrd="3" destOrd="0" presId="urn:microsoft.com/office/officeart/2018/2/layout/IconVerticalSolidList"/>
    <dgm:cxn modelId="{A6035CD5-C3D4-48BD-8611-0F33156D6EFE}" type="presParOf" srcId="{75917AC6-5123-4616-A491-5047C4554CB0}" destId="{14A1BAB0-C883-4B8E-990B-C8476A465CFB}" srcOrd="4" destOrd="0" presId="urn:microsoft.com/office/officeart/2018/2/layout/IconVerticalSolidList"/>
    <dgm:cxn modelId="{3A8189FF-9168-4939-A7EF-4F59EAA91419}" type="presParOf" srcId="{14A1BAB0-C883-4B8E-990B-C8476A465CFB}" destId="{73ACDBF5-F934-45DE-9148-395CD0B78EED}" srcOrd="0" destOrd="0" presId="urn:microsoft.com/office/officeart/2018/2/layout/IconVerticalSolidList"/>
    <dgm:cxn modelId="{A39FFF59-15CC-4A17-9C21-8D6FE2371828}" type="presParOf" srcId="{14A1BAB0-C883-4B8E-990B-C8476A465CFB}" destId="{CA8D21B1-F27B-40F2-BFDB-12BD442994F9}" srcOrd="1" destOrd="0" presId="urn:microsoft.com/office/officeart/2018/2/layout/IconVerticalSolidList"/>
    <dgm:cxn modelId="{D54A972E-9F2B-457A-9C21-87FAE2C0F315}" type="presParOf" srcId="{14A1BAB0-C883-4B8E-990B-C8476A465CFB}" destId="{75868016-31ED-4562-A526-2F7BF6515163}" srcOrd="2" destOrd="0" presId="urn:microsoft.com/office/officeart/2018/2/layout/IconVerticalSolidList"/>
    <dgm:cxn modelId="{49FAA08B-A136-4D14-BC94-D281B36C38C5}" type="presParOf" srcId="{14A1BAB0-C883-4B8E-990B-C8476A465CFB}" destId="{09085873-AB36-4D03-BB28-A9ABF321B33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7BA8B19-D3F5-4344-84AE-CBFECC52D40B}" type="doc">
      <dgm:prSet loTypeId="urn:microsoft.com/office/officeart/2005/8/layout/process4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214D461-086D-4DEE-9C90-F44909EE65CB}">
      <dgm:prSet/>
      <dgm:spPr/>
      <dgm:t>
        <a:bodyPr/>
        <a:lstStyle/>
        <a:p>
          <a:pPr>
            <a:defRPr b="1"/>
          </a:pPr>
          <a:r>
            <a:rPr lang="fi-FI" dirty="0"/>
            <a:t>Viestintäteknologia ja sosiaalinen media ovat voimavaroja, joiden avulla perheiden kanssa tehtävä työ voi olla:</a:t>
          </a:r>
          <a:endParaRPr lang="en-US" dirty="0"/>
        </a:p>
      </dgm:t>
    </dgm:pt>
    <dgm:pt modelId="{B65E5EE4-3383-4F14-BA44-4C000F2AE03A}" type="parTrans" cxnId="{703C0A09-BD9D-4CC5-B03C-B299BA9F4277}">
      <dgm:prSet/>
      <dgm:spPr/>
      <dgm:t>
        <a:bodyPr/>
        <a:lstStyle/>
        <a:p>
          <a:endParaRPr lang="en-US"/>
        </a:p>
      </dgm:t>
    </dgm:pt>
    <dgm:pt modelId="{D32063AB-2962-47BD-96AE-23F4447C549B}" type="sibTrans" cxnId="{703C0A09-BD9D-4CC5-B03C-B299BA9F4277}">
      <dgm:prSet/>
      <dgm:spPr/>
      <dgm:t>
        <a:bodyPr/>
        <a:lstStyle/>
        <a:p>
          <a:endParaRPr lang="en-US"/>
        </a:p>
      </dgm:t>
    </dgm:pt>
    <dgm:pt modelId="{C1508DFE-A051-483B-9B71-45138C0E554E}">
      <dgm:prSet/>
      <dgm:spPr/>
      <dgm:t>
        <a:bodyPr/>
        <a:lstStyle/>
        <a:p>
          <a:r>
            <a:rPr lang="fi-FI"/>
            <a:t>saavutettavampaa,</a:t>
          </a:r>
          <a:endParaRPr lang="en-US"/>
        </a:p>
      </dgm:t>
    </dgm:pt>
    <dgm:pt modelId="{AD2ED9EB-F69E-4C99-AE6A-988FD3039EDF}" type="parTrans" cxnId="{B15FE710-EC65-4589-8E68-36FC69B2CFBA}">
      <dgm:prSet/>
      <dgm:spPr/>
      <dgm:t>
        <a:bodyPr/>
        <a:lstStyle/>
        <a:p>
          <a:endParaRPr lang="en-US"/>
        </a:p>
      </dgm:t>
    </dgm:pt>
    <dgm:pt modelId="{FA9D7CAE-13FC-41DE-9959-E487CB9FE87E}" type="sibTrans" cxnId="{B15FE710-EC65-4589-8E68-36FC69B2CFBA}">
      <dgm:prSet/>
      <dgm:spPr/>
      <dgm:t>
        <a:bodyPr/>
        <a:lstStyle/>
        <a:p>
          <a:endParaRPr lang="en-US"/>
        </a:p>
      </dgm:t>
    </dgm:pt>
    <dgm:pt modelId="{8EC47581-F811-4401-B9AC-F5E96FA97636}">
      <dgm:prSet/>
      <dgm:spPr/>
      <dgm:t>
        <a:bodyPr/>
        <a:lstStyle/>
        <a:p>
          <a:r>
            <a:rPr lang="fi-FI"/>
            <a:t>tehokkaampaa,</a:t>
          </a:r>
          <a:endParaRPr lang="en-US"/>
        </a:p>
      </dgm:t>
    </dgm:pt>
    <dgm:pt modelId="{D93503E5-3EB4-429C-ACBE-ED8337A4508C}" type="parTrans" cxnId="{483969DB-860F-4FB6-8B65-31D4547983DA}">
      <dgm:prSet/>
      <dgm:spPr/>
      <dgm:t>
        <a:bodyPr/>
        <a:lstStyle/>
        <a:p>
          <a:endParaRPr lang="en-US"/>
        </a:p>
      </dgm:t>
    </dgm:pt>
    <dgm:pt modelId="{C1AB44B2-1F1D-4F35-817C-909454DF0CE1}" type="sibTrans" cxnId="{483969DB-860F-4FB6-8B65-31D4547983DA}">
      <dgm:prSet/>
      <dgm:spPr/>
      <dgm:t>
        <a:bodyPr/>
        <a:lstStyle/>
        <a:p>
          <a:endParaRPr lang="en-US"/>
        </a:p>
      </dgm:t>
    </dgm:pt>
    <dgm:pt modelId="{C35B3ABC-25BB-4F9E-B44F-99CDF41F3A39}">
      <dgm:prSet/>
      <dgm:spPr/>
      <dgm:t>
        <a:bodyPr/>
        <a:lstStyle/>
        <a:p>
          <a:r>
            <a:rPr lang="fi-FI"/>
            <a:t>monimuotoisempaa,</a:t>
          </a:r>
          <a:endParaRPr lang="en-US"/>
        </a:p>
      </dgm:t>
    </dgm:pt>
    <dgm:pt modelId="{2560B06B-D55B-4C33-88C2-97C7603284E3}" type="parTrans" cxnId="{B0249111-764F-4D85-8922-094023510668}">
      <dgm:prSet/>
      <dgm:spPr/>
      <dgm:t>
        <a:bodyPr/>
        <a:lstStyle/>
        <a:p>
          <a:endParaRPr lang="en-US"/>
        </a:p>
      </dgm:t>
    </dgm:pt>
    <dgm:pt modelId="{4069015E-6186-4A05-87DC-19D2C752297A}" type="sibTrans" cxnId="{B0249111-764F-4D85-8922-094023510668}">
      <dgm:prSet/>
      <dgm:spPr/>
      <dgm:t>
        <a:bodyPr/>
        <a:lstStyle/>
        <a:p>
          <a:endParaRPr lang="en-US"/>
        </a:p>
      </dgm:t>
    </dgm:pt>
    <dgm:pt modelId="{58F9158E-40AA-4739-8AC0-31518A4C0C9C}">
      <dgm:prSet/>
      <dgm:spPr/>
      <dgm:t>
        <a:bodyPr/>
        <a:lstStyle/>
        <a:p>
          <a:r>
            <a:rPr lang="fi-FI"/>
            <a:t>ajantasaisempaa.</a:t>
          </a:r>
          <a:endParaRPr lang="en-US"/>
        </a:p>
      </dgm:t>
    </dgm:pt>
    <dgm:pt modelId="{79F1C4E6-395F-42F3-BFB0-0F19BAE1DA82}" type="parTrans" cxnId="{CDFD2297-4B74-4012-9801-B94E9FB0D617}">
      <dgm:prSet/>
      <dgm:spPr/>
      <dgm:t>
        <a:bodyPr/>
        <a:lstStyle/>
        <a:p>
          <a:endParaRPr lang="en-US"/>
        </a:p>
      </dgm:t>
    </dgm:pt>
    <dgm:pt modelId="{A1EE5DCB-07A6-4C2F-AF3C-05F4C4923131}" type="sibTrans" cxnId="{CDFD2297-4B74-4012-9801-B94E9FB0D617}">
      <dgm:prSet/>
      <dgm:spPr/>
      <dgm:t>
        <a:bodyPr/>
        <a:lstStyle/>
        <a:p>
          <a:endParaRPr lang="en-US"/>
        </a:p>
      </dgm:t>
    </dgm:pt>
    <dgm:pt modelId="{7DC70286-0D86-4847-8E79-EE1B45BCF1E0}">
      <dgm:prSet/>
      <dgm:spPr/>
      <dgm:t>
        <a:bodyPr/>
        <a:lstStyle/>
        <a:p>
          <a:pPr>
            <a:defRPr b="1"/>
          </a:pPr>
          <a:r>
            <a:rPr lang="fi-FI"/>
            <a:t>Samalla ne edellyttävät:</a:t>
          </a:r>
          <a:endParaRPr lang="en-US"/>
        </a:p>
      </dgm:t>
    </dgm:pt>
    <dgm:pt modelId="{4D70537C-3785-48B5-A88C-4B4684BC4A64}" type="parTrans" cxnId="{96BD450B-C718-4F98-8174-8F092785A5A1}">
      <dgm:prSet/>
      <dgm:spPr/>
      <dgm:t>
        <a:bodyPr/>
        <a:lstStyle/>
        <a:p>
          <a:endParaRPr lang="en-US"/>
        </a:p>
      </dgm:t>
    </dgm:pt>
    <dgm:pt modelId="{EE10877C-B046-4F1F-A8FB-5C189E16A07C}" type="sibTrans" cxnId="{96BD450B-C718-4F98-8174-8F092785A5A1}">
      <dgm:prSet/>
      <dgm:spPr/>
      <dgm:t>
        <a:bodyPr/>
        <a:lstStyle/>
        <a:p>
          <a:endParaRPr lang="en-US"/>
        </a:p>
      </dgm:t>
    </dgm:pt>
    <dgm:pt modelId="{66CDE4A6-E89E-420E-BBF3-C9CB5F3591BE}">
      <dgm:prSet/>
      <dgm:spPr/>
      <dgm:t>
        <a:bodyPr/>
        <a:lstStyle/>
        <a:p>
          <a:r>
            <a:rPr lang="fi-FI"/>
            <a:t>tarkkaa eettistä harkintaa,</a:t>
          </a:r>
          <a:endParaRPr lang="en-US"/>
        </a:p>
      </dgm:t>
    </dgm:pt>
    <dgm:pt modelId="{255B4630-ACE6-49F5-A8BE-EBA05F544A6F}" type="parTrans" cxnId="{EEA94EA8-36DC-426F-AEA7-B4DD82AACE8E}">
      <dgm:prSet/>
      <dgm:spPr/>
      <dgm:t>
        <a:bodyPr/>
        <a:lstStyle/>
        <a:p>
          <a:endParaRPr lang="en-US"/>
        </a:p>
      </dgm:t>
    </dgm:pt>
    <dgm:pt modelId="{1C6AF6F3-DF41-4372-9AA9-714DE19D6A48}" type="sibTrans" cxnId="{EEA94EA8-36DC-426F-AEA7-B4DD82AACE8E}">
      <dgm:prSet/>
      <dgm:spPr/>
      <dgm:t>
        <a:bodyPr/>
        <a:lstStyle/>
        <a:p>
          <a:endParaRPr lang="en-US"/>
        </a:p>
      </dgm:t>
    </dgm:pt>
    <dgm:pt modelId="{BB6680B0-0BEF-44EE-AEEF-C1D54544E0C9}">
      <dgm:prSet/>
      <dgm:spPr/>
      <dgm:t>
        <a:bodyPr/>
        <a:lstStyle/>
        <a:p>
          <a:r>
            <a:rPr lang="fi-FI"/>
            <a:t>tietosuojan varmistamista,</a:t>
          </a:r>
          <a:endParaRPr lang="en-US"/>
        </a:p>
      </dgm:t>
    </dgm:pt>
    <dgm:pt modelId="{04953E99-2CBF-4682-A6B2-E8754B27989D}" type="parTrans" cxnId="{9E402A15-7B43-448B-BB00-17BA98063736}">
      <dgm:prSet/>
      <dgm:spPr/>
      <dgm:t>
        <a:bodyPr/>
        <a:lstStyle/>
        <a:p>
          <a:endParaRPr lang="en-US"/>
        </a:p>
      </dgm:t>
    </dgm:pt>
    <dgm:pt modelId="{A2DBD154-2420-4973-B33B-3029D436EB2A}" type="sibTrans" cxnId="{9E402A15-7B43-448B-BB00-17BA98063736}">
      <dgm:prSet/>
      <dgm:spPr/>
      <dgm:t>
        <a:bodyPr/>
        <a:lstStyle/>
        <a:p>
          <a:endParaRPr lang="en-US"/>
        </a:p>
      </dgm:t>
    </dgm:pt>
    <dgm:pt modelId="{A9F18A86-0EE5-4D98-A30D-A5FE58EA4BBB}">
      <dgm:prSet/>
      <dgm:spPr/>
      <dgm:t>
        <a:bodyPr/>
        <a:lstStyle/>
        <a:p>
          <a:r>
            <a:rPr lang="fi-FI"/>
            <a:t>ammattirajojen säilyttämistä,</a:t>
          </a:r>
          <a:endParaRPr lang="en-US"/>
        </a:p>
      </dgm:t>
    </dgm:pt>
    <dgm:pt modelId="{BBD1C483-5D11-4F97-8BB4-4243F684AF5C}" type="parTrans" cxnId="{24E81CC6-E4F3-4859-A550-BE14EF0D18ED}">
      <dgm:prSet/>
      <dgm:spPr/>
      <dgm:t>
        <a:bodyPr/>
        <a:lstStyle/>
        <a:p>
          <a:endParaRPr lang="en-US"/>
        </a:p>
      </dgm:t>
    </dgm:pt>
    <dgm:pt modelId="{BD256EBD-ADFC-4860-ADF6-2DF99546DD3A}" type="sibTrans" cxnId="{24E81CC6-E4F3-4859-A550-BE14EF0D18ED}">
      <dgm:prSet/>
      <dgm:spPr/>
      <dgm:t>
        <a:bodyPr/>
        <a:lstStyle/>
        <a:p>
          <a:endParaRPr lang="en-US"/>
        </a:p>
      </dgm:t>
    </dgm:pt>
    <dgm:pt modelId="{DC7BC99B-9B7B-4EB2-908B-93167EE115A2}">
      <dgm:prSet/>
      <dgm:spPr/>
      <dgm:t>
        <a:bodyPr/>
        <a:lstStyle/>
        <a:p>
          <a:r>
            <a:rPr lang="fi-FI"/>
            <a:t>digitaalisen yhdenvertaisuuden huomioimista.</a:t>
          </a:r>
          <a:endParaRPr lang="en-US"/>
        </a:p>
      </dgm:t>
    </dgm:pt>
    <dgm:pt modelId="{23AB2EDD-B68F-48FC-85DC-3A775C6E15F4}" type="parTrans" cxnId="{D02E9A99-1D21-4FA2-9491-4529247AE9B4}">
      <dgm:prSet/>
      <dgm:spPr/>
      <dgm:t>
        <a:bodyPr/>
        <a:lstStyle/>
        <a:p>
          <a:endParaRPr lang="en-US"/>
        </a:p>
      </dgm:t>
    </dgm:pt>
    <dgm:pt modelId="{B11FB8A5-4172-43CB-9D56-0223A09FC1A4}" type="sibTrans" cxnId="{D02E9A99-1D21-4FA2-9491-4529247AE9B4}">
      <dgm:prSet/>
      <dgm:spPr/>
      <dgm:t>
        <a:bodyPr/>
        <a:lstStyle/>
        <a:p>
          <a:endParaRPr lang="en-US"/>
        </a:p>
      </dgm:t>
    </dgm:pt>
    <dgm:pt modelId="{1F127B2B-F77A-47E0-80C1-F31743D55DD8}">
      <dgm:prSet/>
      <dgm:spPr/>
      <dgm:t>
        <a:bodyPr/>
        <a:lstStyle/>
        <a:p>
          <a:pPr>
            <a:defRPr b="1"/>
          </a:pPr>
          <a:r>
            <a:rPr lang="fi-FI" dirty="0"/>
            <a:t>Oikein käytettynä teknologia voi vahvistaa perheiden hyvinvointia ja tukea työntekijöitä tarjoamaan laadukkaita, joustavia ja vaikuttavia palveluja.</a:t>
          </a:r>
          <a:endParaRPr lang="en-US" dirty="0"/>
        </a:p>
      </dgm:t>
    </dgm:pt>
    <dgm:pt modelId="{74EBF2CD-7749-42C8-B708-7B0D6C70205E}" type="parTrans" cxnId="{32BB426B-B860-4553-AF35-80591C98BAFF}">
      <dgm:prSet/>
      <dgm:spPr/>
      <dgm:t>
        <a:bodyPr/>
        <a:lstStyle/>
        <a:p>
          <a:endParaRPr lang="en-US"/>
        </a:p>
      </dgm:t>
    </dgm:pt>
    <dgm:pt modelId="{86495D8D-01F4-41E8-9912-6DF694133041}" type="sibTrans" cxnId="{32BB426B-B860-4553-AF35-80591C98BAFF}">
      <dgm:prSet/>
      <dgm:spPr/>
      <dgm:t>
        <a:bodyPr/>
        <a:lstStyle/>
        <a:p>
          <a:endParaRPr lang="en-US"/>
        </a:p>
      </dgm:t>
    </dgm:pt>
    <dgm:pt modelId="{F53EE13E-F877-4BEF-B3B9-77D409F8BC9A}" type="pres">
      <dgm:prSet presAssocID="{77BA8B19-D3F5-4344-84AE-CBFECC52D40B}" presName="Name0" presStyleCnt="0">
        <dgm:presLayoutVars>
          <dgm:dir/>
          <dgm:animLvl val="lvl"/>
          <dgm:resizeHandles val="exact"/>
        </dgm:presLayoutVars>
      </dgm:prSet>
      <dgm:spPr/>
    </dgm:pt>
    <dgm:pt modelId="{42F0BAA8-6757-40D5-B2E2-C5D0324328BE}" type="pres">
      <dgm:prSet presAssocID="{1F127B2B-F77A-47E0-80C1-F31743D55DD8}" presName="boxAndChildren" presStyleCnt="0"/>
      <dgm:spPr/>
    </dgm:pt>
    <dgm:pt modelId="{38E04B81-E471-4E80-8268-1121F86584FC}" type="pres">
      <dgm:prSet presAssocID="{1F127B2B-F77A-47E0-80C1-F31743D55DD8}" presName="parentTextBox" presStyleLbl="node1" presStyleIdx="0" presStyleCnt="3"/>
      <dgm:spPr/>
    </dgm:pt>
    <dgm:pt modelId="{F386C622-9EAB-4E53-820B-DD2D93415B91}" type="pres">
      <dgm:prSet presAssocID="{EE10877C-B046-4F1F-A8FB-5C189E16A07C}" presName="sp" presStyleCnt="0"/>
      <dgm:spPr/>
    </dgm:pt>
    <dgm:pt modelId="{F0E1BD3D-E18B-43C3-A065-7BF63D97D2F2}" type="pres">
      <dgm:prSet presAssocID="{7DC70286-0D86-4847-8E79-EE1B45BCF1E0}" presName="arrowAndChildren" presStyleCnt="0"/>
      <dgm:spPr/>
    </dgm:pt>
    <dgm:pt modelId="{F1DA40A1-6998-4EE2-94E7-4958310DAE7E}" type="pres">
      <dgm:prSet presAssocID="{7DC70286-0D86-4847-8E79-EE1B45BCF1E0}" presName="parentTextArrow" presStyleLbl="node1" presStyleIdx="0" presStyleCnt="3"/>
      <dgm:spPr/>
    </dgm:pt>
    <dgm:pt modelId="{F021C6FF-AA71-450C-9218-2B82EA59E753}" type="pres">
      <dgm:prSet presAssocID="{7DC70286-0D86-4847-8E79-EE1B45BCF1E0}" presName="arrow" presStyleLbl="node1" presStyleIdx="1" presStyleCnt="3"/>
      <dgm:spPr/>
    </dgm:pt>
    <dgm:pt modelId="{4251413D-BAAA-4F90-B416-F9E9E5F3EB70}" type="pres">
      <dgm:prSet presAssocID="{7DC70286-0D86-4847-8E79-EE1B45BCF1E0}" presName="descendantArrow" presStyleCnt="0"/>
      <dgm:spPr/>
    </dgm:pt>
    <dgm:pt modelId="{229B4697-1FBD-403F-9F09-CA0AB052B7BC}" type="pres">
      <dgm:prSet presAssocID="{66CDE4A6-E89E-420E-BBF3-C9CB5F3591BE}" presName="childTextArrow" presStyleLbl="fgAccFollowNode1" presStyleIdx="0" presStyleCnt="8">
        <dgm:presLayoutVars>
          <dgm:bulletEnabled val="1"/>
        </dgm:presLayoutVars>
      </dgm:prSet>
      <dgm:spPr/>
    </dgm:pt>
    <dgm:pt modelId="{7C91512D-9CFF-4E34-8A8D-ADA4FA1F0C05}" type="pres">
      <dgm:prSet presAssocID="{BB6680B0-0BEF-44EE-AEEF-C1D54544E0C9}" presName="childTextArrow" presStyleLbl="fgAccFollowNode1" presStyleIdx="1" presStyleCnt="8">
        <dgm:presLayoutVars>
          <dgm:bulletEnabled val="1"/>
        </dgm:presLayoutVars>
      </dgm:prSet>
      <dgm:spPr/>
    </dgm:pt>
    <dgm:pt modelId="{670CC118-BC59-4913-974B-E1ADA3E9DC20}" type="pres">
      <dgm:prSet presAssocID="{A9F18A86-0EE5-4D98-A30D-A5FE58EA4BBB}" presName="childTextArrow" presStyleLbl="fgAccFollowNode1" presStyleIdx="2" presStyleCnt="8">
        <dgm:presLayoutVars>
          <dgm:bulletEnabled val="1"/>
        </dgm:presLayoutVars>
      </dgm:prSet>
      <dgm:spPr/>
    </dgm:pt>
    <dgm:pt modelId="{8094FBBD-1B51-4D3A-8BB5-C4E822301C8D}" type="pres">
      <dgm:prSet presAssocID="{DC7BC99B-9B7B-4EB2-908B-93167EE115A2}" presName="childTextArrow" presStyleLbl="fgAccFollowNode1" presStyleIdx="3" presStyleCnt="8">
        <dgm:presLayoutVars>
          <dgm:bulletEnabled val="1"/>
        </dgm:presLayoutVars>
      </dgm:prSet>
      <dgm:spPr/>
    </dgm:pt>
    <dgm:pt modelId="{C2EC06E2-097E-4D08-BF33-073F4B366868}" type="pres">
      <dgm:prSet presAssocID="{D32063AB-2962-47BD-96AE-23F4447C549B}" presName="sp" presStyleCnt="0"/>
      <dgm:spPr/>
    </dgm:pt>
    <dgm:pt modelId="{31B49288-B662-41A3-8CFB-CAA453F8D6A2}" type="pres">
      <dgm:prSet presAssocID="{5214D461-086D-4DEE-9C90-F44909EE65CB}" presName="arrowAndChildren" presStyleCnt="0"/>
      <dgm:spPr/>
    </dgm:pt>
    <dgm:pt modelId="{415F721A-67C3-46F4-9285-72470CBDF092}" type="pres">
      <dgm:prSet presAssocID="{5214D461-086D-4DEE-9C90-F44909EE65CB}" presName="parentTextArrow" presStyleLbl="node1" presStyleIdx="1" presStyleCnt="3"/>
      <dgm:spPr/>
    </dgm:pt>
    <dgm:pt modelId="{4BF98183-56A2-4222-9E03-8FEEECD8D352}" type="pres">
      <dgm:prSet presAssocID="{5214D461-086D-4DEE-9C90-F44909EE65CB}" presName="arrow" presStyleLbl="node1" presStyleIdx="2" presStyleCnt="3"/>
      <dgm:spPr/>
    </dgm:pt>
    <dgm:pt modelId="{B02C8079-5844-404E-837C-8A3B5F23E7ED}" type="pres">
      <dgm:prSet presAssocID="{5214D461-086D-4DEE-9C90-F44909EE65CB}" presName="descendantArrow" presStyleCnt="0"/>
      <dgm:spPr/>
    </dgm:pt>
    <dgm:pt modelId="{2A59B41E-F8A3-4D8E-A82F-3E9FCAA97451}" type="pres">
      <dgm:prSet presAssocID="{C1508DFE-A051-483B-9B71-45138C0E554E}" presName="childTextArrow" presStyleLbl="fgAccFollowNode1" presStyleIdx="4" presStyleCnt="8">
        <dgm:presLayoutVars>
          <dgm:bulletEnabled val="1"/>
        </dgm:presLayoutVars>
      </dgm:prSet>
      <dgm:spPr/>
    </dgm:pt>
    <dgm:pt modelId="{9E52E2E9-AF05-4B39-9D37-100A168D6B86}" type="pres">
      <dgm:prSet presAssocID="{8EC47581-F811-4401-B9AC-F5E96FA97636}" presName="childTextArrow" presStyleLbl="fgAccFollowNode1" presStyleIdx="5" presStyleCnt="8">
        <dgm:presLayoutVars>
          <dgm:bulletEnabled val="1"/>
        </dgm:presLayoutVars>
      </dgm:prSet>
      <dgm:spPr/>
    </dgm:pt>
    <dgm:pt modelId="{862B7C1A-BCF1-4FF3-9DB8-BAF921321E81}" type="pres">
      <dgm:prSet presAssocID="{C35B3ABC-25BB-4F9E-B44F-99CDF41F3A39}" presName="childTextArrow" presStyleLbl="fgAccFollowNode1" presStyleIdx="6" presStyleCnt="8">
        <dgm:presLayoutVars>
          <dgm:bulletEnabled val="1"/>
        </dgm:presLayoutVars>
      </dgm:prSet>
      <dgm:spPr/>
    </dgm:pt>
    <dgm:pt modelId="{88196E46-D55A-4B3A-B39E-5EC2ED8E0F3B}" type="pres">
      <dgm:prSet presAssocID="{58F9158E-40AA-4739-8AC0-31518A4C0C9C}" presName="childTextArrow" presStyleLbl="fgAccFollowNode1" presStyleIdx="7" presStyleCnt="8">
        <dgm:presLayoutVars>
          <dgm:bulletEnabled val="1"/>
        </dgm:presLayoutVars>
      </dgm:prSet>
      <dgm:spPr/>
    </dgm:pt>
  </dgm:ptLst>
  <dgm:cxnLst>
    <dgm:cxn modelId="{703C0A09-BD9D-4CC5-B03C-B299BA9F4277}" srcId="{77BA8B19-D3F5-4344-84AE-CBFECC52D40B}" destId="{5214D461-086D-4DEE-9C90-F44909EE65CB}" srcOrd="0" destOrd="0" parTransId="{B65E5EE4-3383-4F14-BA44-4C000F2AE03A}" sibTransId="{D32063AB-2962-47BD-96AE-23F4447C549B}"/>
    <dgm:cxn modelId="{96BD450B-C718-4F98-8174-8F092785A5A1}" srcId="{77BA8B19-D3F5-4344-84AE-CBFECC52D40B}" destId="{7DC70286-0D86-4847-8E79-EE1B45BCF1E0}" srcOrd="1" destOrd="0" parTransId="{4D70537C-3785-48B5-A88C-4B4684BC4A64}" sibTransId="{EE10877C-B046-4F1F-A8FB-5C189E16A07C}"/>
    <dgm:cxn modelId="{DDFD010D-9060-4C32-8FDA-AF42161EE938}" type="presOf" srcId="{BB6680B0-0BEF-44EE-AEEF-C1D54544E0C9}" destId="{7C91512D-9CFF-4E34-8A8D-ADA4FA1F0C05}" srcOrd="0" destOrd="0" presId="urn:microsoft.com/office/officeart/2005/8/layout/process4"/>
    <dgm:cxn modelId="{B15FE710-EC65-4589-8E68-36FC69B2CFBA}" srcId="{5214D461-086D-4DEE-9C90-F44909EE65CB}" destId="{C1508DFE-A051-483B-9B71-45138C0E554E}" srcOrd="0" destOrd="0" parTransId="{AD2ED9EB-F69E-4C99-AE6A-988FD3039EDF}" sibTransId="{FA9D7CAE-13FC-41DE-9959-E487CB9FE87E}"/>
    <dgm:cxn modelId="{B0249111-764F-4D85-8922-094023510668}" srcId="{5214D461-086D-4DEE-9C90-F44909EE65CB}" destId="{C35B3ABC-25BB-4F9E-B44F-99CDF41F3A39}" srcOrd="2" destOrd="0" parTransId="{2560B06B-D55B-4C33-88C2-97C7603284E3}" sibTransId="{4069015E-6186-4A05-87DC-19D2C752297A}"/>
    <dgm:cxn modelId="{9E402A15-7B43-448B-BB00-17BA98063736}" srcId="{7DC70286-0D86-4847-8E79-EE1B45BCF1E0}" destId="{BB6680B0-0BEF-44EE-AEEF-C1D54544E0C9}" srcOrd="1" destOrd="0" parTransId="{04953E99-2CBF-4682-A6B2-E8754B27989D}" sibTransId="{A2DBD154-2420-4973-B33B-3029D436EB2A}"/>
    <dgm:cxn modelId="{C8120832-A007-4A1D-AC55-5E033244E9A9}" type="presOf" srcId="{DC7BC99B-9B7B-4EB2-908B-93167EE115A2}" destId="{8094FBBD-1B51-4D3A-8BB5-C4E822301C8D}" srcOrd="0" destOrd="0" presId="urn:microsoft.com/office/officeart/2005/8/layout/process4"/>
    <dgm:cxn modelId="{913A0037-C576-446F-90F6-29D8353BF717}" type="presOf" srcId="{7DC70286-0D86-4847-8E79-EE1B45BCF1E0}" destId="{F1DA40A1-6998-4EE2-94E7-4958310DAE7E}" srcOrd="0" destOrd="0" presId="urn:microsoft.com/office/officeart/2005/8/layout/process4"/>
    <dgm:cxn modelId="{B209225B-A710-44E6-B1B9-8E618225A101}" type="presOf" srcId="{5214D461-086D-4DEE-9C90-F44909EE65CB}" destId="{415F721A-67C3-46F4-9285-72470CBDF092}" srcOrd="0" destOrd="0" presId="urn:microsoft.com/office/officeart/2005/8/layout/process4"/>
    <dgm:cxn modelId="{1B966E44-2A32-448E-94F3-AD94EEF96DAF}" type="presOf" srcId="{8EC47581-F811-4401-B9AC-F5E96FA97636}" destId="{9E52E2E9-AF05-4B39-9D37-100A168D6B86}" srcOrd="0" destOrd="0" presId="urn:microsoft.com/office/officeart/2005/8/layout/process4"/>
    <dgm:cxn modelId="{05CC9D67-CB7F-4C04-BEFF-61C448D65C00}" type="presOf" srcId="{A9F18A86-0EE5-4D98-A30D-A5FE58EA4BBB}" destId="{670CC118-BC59-4913-974B-E1ADA3E9DC20}" srcOrd="0" destOrd="0" presId="urn:microsoft.com/office/officeart/2005/8/layout/process4"/>
    <dgm:cxn modelId="{32BB426B-B860-4553-AF35-80591C98BAFF}" srcId="{77BA8B19-D3F5-4344-84AE-CBFECC52D40B}" destId="{1F127B2B-F77A-47E0-80C1-F31743D55DD8}" srcOrd="2" destOrd="0" parTransId="{74EBF2CD-7749-42C8-B708-7B0D6C70205E}" sibTransId="{86495D8D-01F4-41E8-9912-6DF694133041}"/>
    <dgm:cxn modelId="{C5B4CD4E-82E4-4DF8-AFCD-DC51392E7270}" type="presOf" srcId="{C35B3ABC-25BB-4F9E-B44F-99CDF41F3A39}" destId="{862B7C1A-BCF1-4FF3-9DB8-BAF921321E81}" srcOrd="0" destOrd="0" presId="urn:microsoft.com/office/officeart/2005/8/layout/process4"/>
    <dgm:cxn modelId="{4E98B37B-6D83-474E-92DA-2EE58EEDE2E2}" type="presOf" srcId="{58F9158E-40AA-4739-8AC0-31518A4C0C9C}" destId="{88196E46-D55A-4B3A-B39E-5EC2ED8E0F3B}" srcOrd="0" destOrd="0" presId="urn:microsoft.com/office/officeart/2005/8/layout/process4"/>
    <dgm:cxn modelId="{0453767F-BF53-471F-B7C5-4A41D362DD56}" type="presOf" srcId="{66CDE4A6-E89E-420E-BBF3-C9CB5F3591BE}" destId="{229B4697-1FBD-403F-9F09-CA0AB052B7BC}" srcOrd="0" destOrd="0" presId="urn:microsoft.com/office/officeart/2005/8/layout/process4"/>
    <dgm:cxn modelId="{CDFD2297-4B74-4012-9801-B94E9FB0D617}" srcId="{5214D461-086D-4DEE-9C90-F44909EE65CB}" destId="{58F9158E-40AA-4739-8AC0-31518A4C0C9C}" srcOrd="3" destOrd="0" parTransId="{79F1C4E6-395F-42F3-BFB0-0F19BAE1DA82}" sibTransId="{A1EE5DCB-07A6-4C2F-AF3C-05F4C4923131}"/>
    <dgm:cxn modelId="{D02E9A99-1D21-4FA2-9491-4529247AE9B4}" srcId="{7DC70286-0D86-4847-8E79-EE1B45BCF1E0}" destId="{DC7BC99B-9B7B-4EB2-908B-93167EE115A2}" srcOrd="3" destOrd="0" parTransId="{23AB2EDD-B68F-48FC-85DC-3A775C6E15F4}" sibTransId="{B11FB8A5-4172-43CB-9D56-0223A09FC1A4}"/>
    <dgm:cxn modelId="{65EE1A9A-565A-4BC9-8C1E-E1662069F81D}" type="presOf" srcId="{C1508DFE-A051-483B-9B71-45138C0E554E}" destId="{2A59B41E-F8A3-4D8E-A82F-3E9FCAA97451}" srcOrd="0" destOrd="0" presId="urn:microsoft.com/office/officeart/2005/8/layout/process4"/>
    <dgm:cxn modelId="{C46438A1-6676-4648-9337-5DC7E2D972EB}" type="presOf" srcId="{1F127B2B-F77A-47E0-80C1-F31743D55DD8}" destId="{38E04B81-E471-4E80-8268-1121F86584FC}" srcOrd="0" destOrd="0" presId="urn:microsoft.com/office/officeart/2005/8/layout/process4"/>
    <dgm:cxn modelId="{EEA94EA8-36DC-426F-AEA7-B4DD82AACE8E}" srcId="{7DC70286-0D86-4847-8E79-EE1B45BCF1E0}" destId="{66CDE4A6-E89E-420E-BBF3-C9CB5F3591BE}" srcOrd="0" destOrd="0" parTransId="{255B4630-ACE6-49F5-A8BE-EBA05F544A6F}" sibTransId="{1C6AF6F3-DF41-4372-9AA9-714DE19D6A48}"/>
    <dgm:cxn modelId="{C5A9EEC4-7AF8-4962-9418-873EA8EF0F30}" type="presOf" srcId="{7DC70286-0D86-4847-8E79-EE1B45BCF1E0}" destId="{F021C6FF-AA71-450C-9218-2B82EA59E753}" srcOrd="1" destOrd="0" presId="urn:microsoft.com/office/officeart/2005/8/layout/process4"/>
    <dgm:cxn modelId="{24E81CC6-E4F3-4859-A550-BE14EF0D18ED}" srcId="{7DC70286-0D86-4847-8E79-EE1B45BCF1E0}" destId="{A9F18A86-0EE5-4D98-A30D-A5FE58EA4BBB}" srcOrd="2" destOrd="0" parTransId="{BBD1C483-5D11-4F97-8BB4-4243F684AF5C}" sibTransId="{BD256EBD-ADFC-4860-ADF6-2DF99546DD3A}"/>
    <dgm:cxn modelId="{C60821CD-CD57-46F6-BC61-EE5B9DB461E7}" type="presOf" srcId="{5214D461-086D-4DEE-9C90-F44909EE65CB}" destId="{4BF98183-56A2-4222-9E03-8FEEECD8D352}" srcOrd="1" destOrd="0" presId="urn:microsoft.com/office/officeart/2005/8/layout/process4"/>
    <dgm:cxn modelId="{483969DB-860F-4FB6-8B65-31D4547983DA}" srcId="{5214D461-086D-4DEE-9C90-F44909EE65CB}" destId="{8EC47581-F811-4401-B9AC-F5E96FA97636}" srcOrd="1" destOrd="0" parTransId="{D93503E5-3EB4-429C-ACBE-ED8337A4508C}" sibTransId="{C1AB44B2-1F1D-4F35-817C-909454DF0CE1}"/>
    <dgm:cxn modelId="{D70DBFF4-C757-4DE1-8E46-CF77A153A95B}" type="presOf" srcId="{77BA8B19-D3F5-4344-84AE-CBFECC52D40B}" destId="{F53EE13E-F877-4BEF-B3B9-77D409F8BC9A}" srcOrd="0" destOrd="0" presId="urn:microsoft.com/office/officeart/2005/8/layout/process4"/>
    <dgm:cxn modelId="{D49C42FE-EAAC-40EF-B331-DFD4F435DD09}" type="presParOf" srcId="{F53EE13E-F877-4BEF-B3B9-77D409F8BC9A}" destId="{42F0BAA8-6757-40D5-B2E2-C5D0324328BE}" srcOrd="0" destOrd="0" presId="urn:microsoft.com/office/officeart/2005/8/layout/process4"/>
    <dgm:cxn modelId="{CB9BA67E-88D0-4D9B-ABEE-175B8161AB79}" type="presParOf" srcId="{42F0BAA8-6757-40D5-B2E2-C5D0324328BE}" destId="{38E04B81-E471-4E80-8268-1121F86584FC}" srcOrd="0" destOrd="0" presId="urn:microsoft.com/office/officeart/2005/8/layout/process4"/>
    <dgm:cxn modelId="{9ADD0B96-A190-468E-AAAE-5C15F56062DF}" type="presParOf" srcId="{F53EE13E-F877-4BEF-B3B9-77D409F8BC9A}" destId="{F386C622-9EAB-4E53-820B-DD2D93415B91}" srcOrd="1" destOrd="0" presId="urn:microsoft.com/office/officeart/2005/8/layout/process4"/>
    <dgm:cxn modelId="{F60E7CEF-1BE4-46E0-B968-71A734FD4D3B}" type="presParOf" srcId="{F53EE13E-F877-4BEF-B3B9-77D409F8BC9A}" destId="{F0E1BD3D-E18B-43C3-A065-7BF63D97D2F2}" srcOrd="2" destOrd="0" presId="urn:microsoft.com/office/officeart/2005/8/layout/process4"/>
    <dgm:cxn modelId="{08082DAD-DA18-4789-B203-B63BAD3322C2}" type="presParOf" srcId="{F0E1BD3D-E18B-43C3-A065-7BF63D97D2F2}" destId="{F1DA40A1-6998-4EE2-94E7-4958310DAE7E}" srcOrd="0" destOrd="0" presId="urn:microsoft.com/office/officeart/2005/8/layout/process4"/>
    <dgm:cxn modelId="{CB79875A-D28E-4B3D-AAE7-657DB58CC3BC}" type="presParOf" srcId="{F0E1BD3D-E18B-43C3-A065-7BF63D97D2F2}" destId="{F021C6FF-AA71-450C-9218-2B82EA59E753}" srcOrd="1" destOrd="0" presId="urn:microsoft.com/office/officeart/2005/8/layout/process4"/>
    <dgm:cxn modelId="{CA811481-846A-4358-92D6-D9E6ECDED205}" type="presParOf" srcId="{F0E1BD3D-E18B-43C3-A065-7BF63D97D2F2}" destId="{4251413D-BAAA-4F90-B416-F9E9E5F3EB70}" srcOrd="2" destOrd="0" presId="urn:microsoft.com/office/officeart/2005/8/layout/process4"/>
    <dgm:cxn modelId="{390A7844-150A-40BB-9356-FEDA40EED70E}" type="presParOf" srcId="{4251413D-BAAA-4F90-B416-F9E9E5F3EB70}" destId="{229B4697-1FBD-403F-9F09-CA0AB052B7BC}" srcOrd="0" destOrd="0" presId="urn:microsoft.com/office/officeart/2005/8/layout/process4"/>
    <dgm:cxn modelId="{81D5C450-31D7-4A9C-895D-9E8595D45BB8}" type="presParOf" srcId="{4251413D-BAAA-4F90-B416-F9E9E5F3EB70}" destId="{7C91512D-9CFF-4E34-8A8D-ADA4FA1F0C05}" srcOrd="1" destOrd="0" presId="urn:microsoft.com/office/officeart/2005/8/layout/process4"/>
    <dgm:cxn modelId="{EC2BE29C-E07D-4FF8-A42C-675F7BFDB35A}" type="presParOf" srcId="{4251413D-BAAA-4F90-B416-F9E9E5F3EB70}" destId="{670CC118-BC59-4913-974B-E1ADA3E9DC20}" srcOrd="2" destOrd="0" presId="urn:microsoft.com/office/officeart/2005/8/layout/process4"/>
    <dgm:cxn modelId="{86C34377-342A-40CA-B8AA-FB269E58880B}" type="presParOf" srcId="{4251413D-BAAA-4F90-B416-F9E9E5F3EB70}" destId="{8094FBBD-1B51-4D3A-8BB5-C4E822301C8D}" srcOrd="3" destOrd="0" presId="urn:microsoft.com/office/officeart/2005/8/layout/process4"/>
    <dgm:cxn modelId="{5C2E9DAA-8893-492A-8E89-808C56554F96}" type="presParOf" srcId="{F53EE13E-F877-4BEF-B3B9-77D409F8BC9A}" destId="{C2EC06E2-097E-4D08-BF33-073F4B366868}" srcOrd="3" destOrd="0" presId="urn:microsoft.com/office/officeart/2005/8/layout/process4"/>
    <dgm:cxn modelId="{17535BA7-5F03-4B86-8319-6E20CD816BC1}" type="presParOf" srcId="{F53EE13E-F877-4BEF-B3B9-77D409F8BC9A}" destId="{31B49288-B662-41A3-8CFB-CAA453F8D6A2}" srcOrd="4" destOrd="0" presId="urn:microsoft.com/office/officeart/2005/8/layout/process4"/>
    <dgm:cxn modelId="{F6132C55-55CD-485A-B5B6-87BD2C44DC2C}" type="presParOf" srcId="{31B49288-B662-41A3-8CFB-CAA453F8D6A2}" destId="{415F721A-67C3-46F4-9285-72470CBDF092}" srcOrd="0" destOrd="0" presId="urn:microsoft.com/office/officeart/2005/8/layout/process4"/>
    <dgm:cxn modelId="{908803C3-E67F-4192-9074-4D64FA592761}" type="presParOf" srcId="{31B49288-B662-41A3-8CFB-CAA453F8D6A2}" destId="{4BF98183-56A2-4222-9E03-8FEEECD8D352}" srcOrd="1" destOrd="0" presId="urn:microsoft.com/office/officeart/2005/8/layout/process4"/>
    <dgm:cxn modelId="{1A441E50-D4EC-40C5-A4EA-BEE299FE4431}" type="presParOf" srcId="{31B49288-B662-41A3-8CFB-CAA453F8D6A2}" destId="{B02C8079-5844-404E-837C-8A3B5F23E7ED}" srcOrd="2" destOrd="0" presId="urn:microsoft.com/office/officeart/2005/8/layout/process4"/>
    <dgm:cxn modelId="{CDA28A55-619E-400E-AD1C-0ECC613653A2}" type="presParOf" srcId="{B02C8079-5844-404E-837C-8A3B5F23E7ED}" destId="{2A59B41E-F8A3-4D8E-A82F-3E9FCAA97451}" srcOrd="0" destOrd="0" presId="urn:microsoft.com/office/officeart/2005/8/layout/process4"/>
    <dgm:cxn modelId="{4FD8137E-FA1A-4063-84A3-CA79C5830D59}" type="presParOf" srcId="{B02C8079-5844-404E-837C-8A3B5F23E7ED}" destId="{9E52E2E9-AF05-4B39-9D37-100A168D6B86}" srcOrd="1" destOrd="0" presId="urn:microsoft.com/office/officeart/2005/8/layout/process4"/>
    <dgm:cxn modelId="{0A3F8879-E599-4994-ACBF-1782891650DF}" type="presParOf" srcId="{B02C8079-5844-404E-837C-8A3B5F23E7ED}" destId="{862B7C1A-BCF1-4FF3-9DB8-BAF921321E81}" srcOrd="2" destOrd="0" presId="urn:microsoft.com/office/officeart/2005/8/layout/process4"/>
    <dgm:cxn modelId="{02563E67-DC78-4C50-8ACC-4187538D649F}" type="presParOf" srcId="{B02C8079-5844-404E-837C-8A3B5F23E7ED}" destId="{88196E46-D55A-4B3A-B39E-5EC2ED8E0F3B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D34CC4-04AF-4D0C-8288-4BE52112BA8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F73663F-D1F1-479B-8D62-5591EE41675D}">
      <dgm:prSet/>
      <dgm:spPr/>
      <dgm:t>
        <a:bodyPr/>
        <a:lstStyle/>
        <a:p>
          <a:r>
            <a:rPr lang="fi-FI"/>
            <a:t>Työntekijän yksityisen sosiaalisen median ja ammatillisen roolin erottaminen.</a:t>
          </a:r>
          <a:endParaRPr lang="en-US"/>
        </a:p>
      </dgm:t>
    </dgm:pt>
    <dgm:pt modelId="{40BEF2D8-AC94-4874-A634-6A2D443FCB8B}" type="parTrans" cxnId="{B84573CF-99A2-49FE-87B7-2C7B182B7581}">
      <dgm:prSet/>
      <dgm:spPr/>
      <dgm:t>
        <a:bodyPr/>
        <a:lstStyle/>
        <a:p>
          <a:endParaRPr lang="en-US"/>
        </a:p>
      </dgm:t>
    </dgm:pt>
    <dgm:pt modelId="{ACDFA3B2-64F4-4888-AEB4-4CCDCF6339DD}" type="sibTrans" cxnId="{B84573CF-99A2-49FE-87B7-2C7B182B7581}">
      <dgm:prSet/>
      <dgm:spPr/>
      <dgm:t>
        <a:bodyPr/>
        <a:lstStyle/>
        <a:p>
          <a:endParaRPr lang="en-US"/>
        </a:p>
      </dgm:t>
    </dgm:pt>
    <dgm:pt modelId="{00672D4A-D08B-4358-9712-D32A89D0FB4A}">
      <dgm:prSet/>
      <dgm:spPr/>
      <dgm:t>
        <a:bodyPr/>
        <a:lstStyle/>
        <a:p>
          <a:r>
            <a:rPr lang="fi-FI"/>
            <a:t>Asiakkaita ei tule lisätä ystäviksi omiin some-tileihin.</a:t>
          </a:r>
          <a:endParaRPr lang="en-US"/>
        </a:p>
      </dgm:t>
    </dgm:pt>
    <dgm:pt modelId="{ABBC0E3C-9423-46F8-ABA7-09A3178A3598}" type="parTrans" cxnId="{287FF14F-F944-4E20-9451-2D0F0006793B}">
      <dgm:prSet/>
      <dgm:spPr/>
      <dgm:t>
        <a:bodyPr/>
        <a:lstStyle/>
        <a:p>
          <a:endParaRPr lang="en-US"/>
        </a:p>
      </dgm:t>
    </dgm:pt>
    <dgm:pt modelId="{4C23904D-9D16-4043-AEDA-9FDBB0CBFBDC}" type="sibTrans" cxnId="{287FF14F-F944-4E20-9451-2D0F0006793B}">
      <dgm:prSet/>
      <dgm:spPr/>
      <dgm:t>
        <a:bodyPr/>
        <a:lstStyle/>
        <a:p>
          <a:endParaRPr lang="en-US"/>
        </a:p>
      </dgm:t>
    </dgm:pt>
    <dgm:pt modelId="{690F3EC9-9B66-4A0C-8BAE-A8113F37747A}">
      <dgm:prSet/>
      <dgm:spPr/>
      <dgm:t>
        <a:bodyPr/>
        <a:lstStyle/>
        <a:p>
          <a:r>
            <a:rPr lang="fi-FI"/>
            <a:t>Ammatillisen viestinnän tulee tapahtua virallisissa kanavissa.</a:t>
          </a:r>
          <a:endParaRPr lang="en-US"/>
        </a:p>
      </dgm:t>
    </dgm:pt>
    <dgm:pt modelId="{C54C0591-21C6-40F4-93D6-E93E86695678}" type="parTrans" cxnId="{C6BF01A3-8592-41C1-AB91-0C2DA16BA888}">
      <dgm:prSet/>
      <dgm:spPr/>
      <dgm:t>
        <a:bodyPr/>
        <a:lstStyle/>
        <a:p>
          <a:endParaRPr lang="en-US"/>
        </a:p>
      </dgm:t>
    </dgm:pt>
    <dgm:pt modelId="{F77171A4-692C-4628-A41C-E5B59EF2AD47}" type="sibTrans" cxnId="{C6BF01A3-8592-41C1-AB91-0C2DA16BA888}">
      <dgm:prSet/>
      <dgm:spPr/>
      <dgm:t>
        <a:bodyPr/>
        <a:lstStyle/>
        <a:p>
          <a:endParaRPr lang="en-US"/>
        </a:p>
      </dgm:t>
    </dgm:pt>
    <dgm:pt modelId="{B1899E4E-17BA-45E3-9536-F8315A5226CD}" type="pres">
      <dgm:prSet presAssocID="{24D34CC4-04AF-4D0C-8288-4BE52112BA8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61349B2-6537-4FB5-A593-34223FD41C9A}" type="pres">
      <dgm:prSet presAssocID="{7F73663F-D1F1-479B-8D62-5591EE41675D}" presName="hierRoot1" presStyleCnt="0"/>
      <dgm:spPr/>
    </dgm:pt>
    <dgm:pt modelId="{6E64D0FE-0036-4FA3-B720-98CC73F8EEE6}" type="pres">
      <dgm:prSet presAssocID="{7F73663F-D1F1-479B-8D62-5591EE41675D}" presName="composite" presStyleCnt="0"/>
      <dgm:spPr/>
    </dgm:pt>
    <dgm:pt modelId="{17CAA23F-CE1F-4700-9FE3-1BF297C4DF8D}" type="pres">
      <dgm:prSet presAssocID="{7F73663F-D1F1-479B-8D62-5591EE41675D}" presName="background" presStyleLbl="node0" presStyleIdx="0" presStyleCnt="3"/>
      <dgm:spPr/>
    </dgm:pt>
    <dgm:pt modelId="{37489EAA-907E-4B4F-950C-E245F3D78CCB}" type="pres">
      <dgm:prSet presAssocID="{7F73663F-D1F1-479B-8D62-5591EE41675D}" presName="text" presStyleLbl="fgAcc0" presStyleIdx="0" presStyleCnt="3">
        <dgm:presLayoutVars>
          <dgm:chPref val="3"/>
        </dgm:presLayoutVars>
      </dgm:prSet>
      <dgm:spPr/>
    </dgm:pt>
    <dgm:pt modelId="{25CDB164-A3D9-4089-AC43-192C7AFB14C4}" type="pres">
      <dgm:prSet presAssocID="{7F73663F-D1F1-479B-8D62-5591EE41675D}" presName="hierChild2" presStyleCnt="0"/>
      <dgm:spPr/>
    </dgm:pt>
    <dgm:pt modelId="{CEAC8BD9-C67E-45E3-B2DE-79E7F6ADB793}" type="pres">
      <dgm:prSet presAssocID="{00672D4A-D08B-4358-9712-D32A89D0FB4A}" presName="hierRoot1" presStyleCnt="0"/>
      <dgm:spPr/>
    </dgm:pt>
    <dgm:pt modelId="{F6B509E0-E89D-4739-8E30-A42B71D091E9}" type="pres">
      <dgm:prSet presAssocID="{00672D4A-D08B-4358-9712-D32A89D0FB4A}" presName="composite" presStyleCnt="0"/>
      <dgm:spPr/>
    </dgm:pt>
    <dgm:pt modelId="{8A087F9A-BBD5-4945-857A-A0BCEE051BB0}" type="pres">
      <dgm:prSet presAssocID="{00672D4A-D08B-4358-9712-D32A89D0FB4A}" presName="background" presStyleLbl="node0" presStyleIdx="1" presStyleCnt="3"/>
      <dgm:spPr/>
    </dgm:pt>
    <dgm:pt modelId="{F8DC4E9B-1485-4828-9EB4-DBD05150207D}" type="pres">
      <dgm:prSet presAssocID="{00672D4A-D08B-4358-9712-D32A89D0FB4A}" presName="text" presStyleLbl="fgAcc0" presStyleIdx="1" presStyleCnt="3">
        <dgm:presLayoutVars>
          <dgm:chPref val="3"/>
        </dgm:presLayoutVars>
      </dgm:prSet>
      <dgm:spPr/>
    </dgm:pt>
    <dgm:pt modelId="{B1AE597F-021D-447E-B156-456FE984693C}" type="pres">
      <dgm:prSet presAssocID="{00672D4A-D08B-4358-9712-D32A89D0FB4A}" presName="hierChild2" presStyleCnt="0"/>
      <dgm:spPr/>
    </dgm:pt>
    <dgm:pt modelId="{E68E3D5F-2555-4F8A-9CF0-00777CA31EB1}" type="pres">
      <dgm:prSet presAssocID="{690F3EC9-9B66-4A0C-8BAE-A8113F37747A}" presName="hierRoot1" presStyleCnt="0"/>
      <dgm:spPr/>
    </dgm:pt>
    <dgm:pt modelId="{4885D996-8A5C-4990-9AE9-27E242F99733}" type="pres">
      <dgm:prSet presAssocID="{690F3EC9-9B66-4A0C-8BAE-A8113F37747A}" presName="composite" presStyleCnt="0"/>
      <dgm:spPr/>
    </dgm:pt>
    <dgm:pt modelId="{C0AB600C-823A-4A3B-924E-CED9EDB79443}" type="pres">
      <dgm:prSet presAssocID="{690F3EC9-9B66-4A0C-8BAE-A8113F37747A}" presName="background" presStyleLbl="node0" presStyleIdx="2" presStyleCnt="3"/>
      <dgm:spPr/>
    </dgm:pt>
    <dgm:pt modelId="{4A57E2EA-1B22-4F14-AA4C-3031A900F054}" type="pres">
      <dgm:prSet presAssocID="{690F3EC9-9B66-4A0C-8BAE-A8113F37747A}" presName="text" presStyleLbl="fgAcc0" presStyleIdx="2" presStyleCnt="3">
        <dgm:presLayoutVars>
          <dgm:chPref val="3"/>
        </dgm:presLayoutVars>
      </dgm:prSet>
      <dgm:spPr/>
    </dgm:pt>
    <dgm:pt modelId="{400DB64F-BF92-44E1-97B6-C39662AA0E42}" type="pres">
      <dgm:prSet presAssocID="{690F3EC9-9B66-4A0C-8BAE-A8113F37747A}" presName="hierChild2" presStyleCnt="0"/>
      <dgm:spPr/>
    </dgm:pt>
  </dgm:ptLst>
  <dgm:cxnLst>
    <dgm:cxn modelId="{B50AA339-0D95-4713-B3A7-968684B783B9}" type="presOf" srcId="{690F3EC9-9B66-4A0C-8BAE-A8113F37747A}" destId="{4A57E2EA-1B22-4F14-AA4C-3031A900F054}" srcOrd="0" destOrd="0" presId="urn:microsoft.com/office/officeart/2005/8/layout/hierarchy1"/>
    <dgm:cxn modelId="{287FF14F-F944-4E20-9451-2D0F0006793B}" srcId="{24D34CC4-04AF-4D0C-8288-4BE52112BA8F}" destId="{00672D4A-D08B-4358-9712-D32A89D0FB4A}" srcOrd="1" destOrd="0" parTransId="{ABBC0E3C-9423-46F8-ABA7-09A3178A3598}" sibTransId="{4C23904D-9D16-4043-AEDA-9FDBB0CBFBDC}"/>
    <dgm:cxn modelId="{9AAF2498-F99F-4FC3-A3BA-895A8E94EE5A}" type="presOf" srcId="{7F73663F-D1F1-479B-8D62-5591EE41675D}" destId="{37489EAA-907E-4B4F-950C-E245F3D78CCB}" srcOrd="0" destOrd="0" presId="urn:microsoft.com/office/officeart/2005/8/layout/hierarchy1"/>
    <dgm:cxn modelId="{39D3EE9C-3B61-4299-8CA3-159580A609F9}" type="presOf" srcId="{00672D4A-D08B-4358-9712-D32A89D0FB4A}" destId="{F8DC4E9B-1485-4828-9EB4-DBD05150207D}" srcOrd="0" destOrd="0" presId="urn:microsoft.com/office/officeart/2005/8/layout/hierarchy1"/>
    <dgm:cxn modelId="{C6BF01A3-8592-41C1-AB91-0C2DA16BA888}" srcId="{24D34CC4-04AF-4D0C-8288-4BE52112BA8F}" destId="{690F3EC9-9B66-4A0C-8BAE-A8113F37747A}" srcOrd="2" destOrd="0" parTransId="{C54C0591-21C6-40F4-93D6-E93E86695678}" sibTransId="{F77171A4-692C-4628-A41C-E5B59EF2AD47}"/>
    <dgm:cxn modelId="{212469AE-5DF6-48F4-B026-C8E46993B7F4}" type="presOf" srcId="{24D34CC4-04AF-4D0C-8288-4BE52112BA8F}" destId="{B1899E4E-17BA-45E3-9536-F8315A5226CD}" srcOrd="0" destOrd="0" presId="urn:microsoft.com/office/officeart/2005/8/layout/hierarchy1"/>
    <dgm:cxn modelId="{B84573CF-99A2-49FE-87B7-2C7B182B7581}" srcId="{24D34CC4-04AF-4D0C-8288-4BE52112BA8F}" destId="{7F73663F-D1F1-479B-8D62-5591EE41675D}" srcOrd="0" destOrd="0" parTransId="{40BEF2D8-AC94-4874-A634-6A2D443FCB8B}" sibTransId="{ACDFA3B2-64F4-4888-AEB4-4CCDCF6339DD}"/>
    <dgm:cxn modelId="{291535D4-5137-440D-BBC6-6A82852932C9}" type="presParOf" srcId="{B1899E4E-17BA-45E3-9536-F8315A5226CD}" destId="{461349B2-6537-4FB5-A593-34223FD41C9A}" srcOrd="0" destOrd="0" presId="urn:microsoft.com/office/officeart/2005/8/layout/hierarchy1"/>
    <dgm:cxn modelId="{D7F13E69-BE12-4F33-B15A-E2BBA9E6FFE0}" type="presParOf" srcId="{461349B2-6537-4FB5-A593-34223FD41C9A}" destId="{6E64D0FE-0036-4FA3-B720-98CC73F8EEE6}" srcOrd="0" destOrd="0" presId="urn:microsoft.com/office/officeart/2005/8/layout/hierarchy1"/>
    <dgm:cxn modelId="{8385C26D-CDB4-4D7B-94DD-A0C1837CE817}" type="presParOf" srcId="{6E64D0FE-0036-4FA3-B720-98CC73F8EEE6}" destId="{17CAA23F-CE1F-4700-9FE3-1BF297C4DF8D}" srcOrd="0" destOrd="0" presId="urn:microsoft.com/office/officeart/2005/8/layout/hierarchy1"/>
    <dgm:cxn modelId="{C2BF80A4-2D70-464E-BC55-DD621BECFEA5}" type="presParOf" srcId="{6E64D0FE-0036-4FA3-B720-98CC73F8EEE6}" destId="{37489EAA-907E-4B4F-950C-E245F3D78CCB}" srcOrd="1" destOrd="0" presId="urn:microsoft.com/office/officeart/2005/8/layout/hierarchy1"/>
    <dgm:cxn modelId="{2C54AFC5-BA1C-4036-9F80-9403F9AD8A99}" type="presParOf" srcId="{461349B2-6537-4FB5-A593-34223FD41C9A}" destId="{25CDB164-A3D9-4089-AC43-192C7AFB14C4}" srcOrd="1" destOrd="0" presId="urn:microsoft.com/office/officeart/2005/8/layout/hierarchy1"/>
    <dgm:cxn modelId="{16BEF279-DCEA-46B4-B89A-79CD9ADB4A88}" type="presParOf" srcId="{B1899E4E-17BA-45E3-9536-F8315A5226CD}" destId="{CEAC8BD9-C67E-45E3-B2DE-79E7F6ADB793}" srcOrd="1" destOrd="0" presId="urn:microsoft.com/office/officeart/2005/8/layout/hierarchy1"/>
    <dgm:cxn modelId="{24D3372C-681A-40B5-B087-7A2FF0EB8799}" type="presParOf" srcId="{CEAC8BD9-C67E-45E3-B2DE-79E7F6ADB793}" destId="{F6B509E0-E89D-4739-8E30-A42B71D091E9}" srcOrd="0" destOrd="0" presId="urn:microsoft.com/office/officeart/2005/8/layout/hierarchy1"/>
    <dgm:cxn modelId="{A961CE97-C008-4151-9B3A-E6A0FC83B8CE}" type="presParOf" srcId="{F6B509E0-E89D-4739-8E30-A42B71D091E9}" destId="{8A087F9A-BBD5-4945-857A-A0BCEE051BB0}" srcOrd="0" destOrd="0" presId="urn:microsoft.com/office/officeart/2005/8/layout/hierarchy1"/>
    <dgm:cxn modelId="{F89A0BCF-280A-4E43-87C9-85BF81507498}" type="presParOf" srcId="{F6B509E0-E89D-4739-8E30-A42B71D091E9}" destId="{F8DC4E9B-1485-4828-9EB4-DBD05150207D}" srcOrd="1" destOrd="0" presId="urn:microsoft.com/office/officeart/2005/8/layout/hierarchy1"/>
    <dgm:cxn modelId="{29922CC0-9C01-4D8C-8D59-9C7A5EE250CD}" type="presParOf" srcId="{CEAC8BD9-C67E-45E3-B2DE-79E7F6ADB793}" destId="{B1AE597F-021D-447E-B156-456FE984693C}" srcOrd="1" destOrd="0" presId="urn:microsoft.com/office/officeart/2005/8/layout/hierarchy1"/>
    <dgm:cxn modelId="{C22C4659-52E2-4EFA-8408-23E0E219F913}" type="presParOf" srcId="{B1899E4E-17BA-45E3-9536-F8315A5226CD}" destId="{E68E3D5F-2555-4F8A-9CF0-00777CA31EB1}" srcOrd="2" destOrd="0" presId="urn:microsoft.com/office/officeart/2005/8/layout/hierarchy1"/>
    <dgm:cxn modelId="{3399920B-552B-4BAE-89F6-1799695F8753}" type="presParOf" srcId="{E68E3D5F-2555-4F8A-9CF0-00777CA31EB1}" destId="{4885D996-8A5C-4990-9AE9-27E242F99733}" srcOrd="0" destOrd="0" presId="urn:microsoft.com/office/officeart/2005/8/layout/hierarchy1"/>
    <dgm:cxn modelId="{F6D17096-4DC9-4490-990E-22A605D9BF02}" type="presParOf" srcId="{4885D996-8A5C-4990-9AE9-27E242F99733}" destId="{C0AB600C-823A-4A3B-924E-CED9EDB79443}" srcOrd="0" destOrd="0" presId="urn:microsoft.com/office/officeart/2005/8/layout/hierarchy1"/>
    <dgm:cxn modelId="{1207381A-FDF6-4FEF-99F4-15A482BE7559}" type="presParOf" srcId="{4885D996-8A5C-4990-9AE9-27E242F99733}" destId="{4A57E2EA-1B22-4F14-AA4C-3031A900F054}" srcOrd="1" destOrd="0" presId="urn:microsoft.com/office/officeart/2005/8/layout/hierarchy1"/>
    <dgm:cxn modelId="{B369A920-B623-48F3-BC95-FE5456A6ABB4}" type="presParOf" srcId="{E68E3D5F-2555-4F8A-9CF0-00777CA31EB1}" destId="{400DB64F-BF92-44E1-97B6-C39662AA0E4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812F98-209D-4E7E-B156-D9224BE0885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7FDC81F-2FDB-49F6-BA8B-8C41A0FE991B}">
      <dgm:prSet custT="1"/>
      <dgm:spPr/>
      <dgm:t>
        <a:bodyPr/>
        <a:lstStyle/>
        <a:p>
          <a:r>
            <a:rPr lang="fi-FI" sz="2400" dirty="0"/>
            <a:t>Perheille kerrotaan selkeästi, mihin tarkoituksiin teknologiaa käytetään.</a:t>
          </a:r>
          <a:endParaRPr lang="en-US" sz="2400" dirty="0"/>
        </a:p>
      </dgm:t>
    </dgm:pt>
    <dgm:pt modelId="{F243F875-830B-41DB-9D81-CE6AA485C8F0}" type="parTrans" cxnId="{65CF99F3-0ECA-4871-9BF6-7E4A5968623A}">
      <dgm:prSet/>
      <dgm:spPr/>
      <dgm:t>
        <a:bodyPr/>
        <a:lstStyle/>
        <a:p>
          <a:endParaRPr lang="en-US"/>
        </a:p>
      </dgm:t>
    </dgm:pt>
    <dgm:pt modelId="{40ABE27B-87B0-4FD7-B795-188EF7BB64EF}" type="sibTrans" cxnId="{65CF99F3-0ECA-4871-9BF6-7E4A5968623A}">
      <dgm:prSet/>
      <dgm:spPr/>
      <dgm:t>
        <a:bodyPr/>
        <a:lstStyle/>
        <a:p>
          <a:endParaRPr lang="en-US"/>
        </a:p>
      </dgm:t>
    </dgm:pt>
    <dgm:pt modelId="{68F68BB2-5B4C-4B91-A664-7061AD5F19C0}">
      <dgm:prSet custT="1"/>
      <dgm:spPr/>
      <dgm:t>
        <a:bodyPr/>
        <a:lstStyle/>
        <a:p>
          <a:r>
            <a:rPr lang="fi-FI" sz="2000" dirty="0"/>
            <a:t>Lupa esimerkiksi etävastaanottoon, kuvien lähettämiseen tai digitaalisten materiaalien jakamiseen kerätään tietoisesti ja ymmärrettävästi.</a:t>
          </a:r>
          <a:endParaRPr lang="en-US" sz="2000" dirty="0"/>
        </a:p>
      </dgm:t>
    </dgm:pt>
    <dgm:pt modelId="{A2977CF3-26CF-4846-B617-BF52E3ABE2C2}" type="parTrans" cxnId="{E820D6EC-8E4F-440E-B807-E6702B793DFD}">
      <dgm:prSet/>
      <dgm:spPr/>
      <dgm:t>
        <a:bodyPr/>
        <a:lstStyle/>
        <a:p>
          <a:endParaRPr lang="en-US"/>
        </a:p>
      </dgm:t>
    </dgm:pt>
    <dgm:pt modelId="{B82610C2-781D-46E2-A945-AA0EA77B7BBD}" type="sibTrans" cxnId="{E820D6EC-8E4F-440E-B807-E6702B793DFD}">
      <dgm:prSet/>
      <dgm:spPr/>
      <dgm:t>
        <a:bodyPr/>
        <a:lstStyle/>
        <a:p>
          <a:endParaRPr lang="en-US"/>
        </a:p>
      </dgm:t>
    </dgm:pt>
    <dgm:pt modelId="{1730F48F-D322-4599-B67F-6567B68ABD0A}" type="pres">
      <dgm:prSet presAssocID="{CA812F98-209D-4E7E-B156-D9224BE08856}" presName="root" presStyleCnt="0">
        <dgm:presLayoutVars>
          <dgm:dir/>
          <dgm:resizeHandles val="exact"/>
        </dgm:presLayoutVars>
      </dgm:prSet>
      <dgm:spPr/>
    </dgm:pt>
    <dgm:pt modelId="{A0093764-AA59-4533-9F8B-75E969D64703}" type="pres">
      <dgm:prSet presAssocID="{77FDC81F-2FDB-49F6-BA8B-8C41A0FE991B}" presName="compNode" presStyleCnt="0"/>
      <dgm:spPr/>
    </dgm:pt>
    <dgm:pt modelId="{753FF0E9-5104-4F05-86F0-4574670E2E1A}" type="pres">
      <dgm:prSet presAssocID="{77FDC81F-2FDB-49F6-BA8B-8C41A0FE991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kstitykset"/>
        </a:ext>
      </dgm:extLst>
    </dgm:pt>
    <dgm:pt modelId="{F3C6F745-51CB-4045-98A8-E5AFE9DEE468}" type="pres">
      <dgm:prSet presAssocID="{77FDC81F-2FDB-49F6-BA8B-8C41A0FE991B}" presName="spaceRect" presStyleCnt="0"/>
      <dgm:spPr/>
    </dgm:pt>
    <dgm:pt modelId="{0FDE9421-EAEE-4691-B5AD-06919C3A2E65}" type="pres">
      <dgm:prSet presAssocID="{77FDC81F-2FDB-49F6-BA8B-8C41A0FE991B}" presName="textRect" presStyleLbl="revTx" presStyleIdx="0" presStyleCnt="2">
        <dgm:presLayoutVars>
          <dgm:chMax val="1"/>
          <dgm:chPref val="1"/>
        </dgm:presLayoutVars>
      </dgm:prSet>
      <dgm:spPr/>
    </dgm:pt>
    <dgm:pt modelId="{4C0F36D1-94B5-4D13-BF4D-637B1221AA77}" type="pres">
      <dgm:prSet presAssocID="{40ABE27B-87B0-4FD7-B795-188EF7BB64EF}" presName="sibTrans" presStyleCnt="0"/>
      <dgm:spPr/>
    </dgm:pt>
    <dgm:pt modelId="{F92BC9C1-E2FD-4BF2-BB3E-7781A00ED83F}" type="pres">
      <dgm:prSet presAssocID="{68F68BB2-5B4C-4B91-A664-7061AD5F19C0}" presName="compNode" presStyleCnt="0"/>
      <dgm:spPr/>
    </dgm:pt>
    <dgm:pt modelId="{FA853CCD-3F23-4EC3-8BD1-B7361DBD4A14}" type="pres">
      <dgm:prSet presAssocID="{68F68BB2-5B4C-4B91-A664-7061AD5F19C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F890F03A-3838-475B-8E71-2996003D55EA}" type="pres">
      <dgm:prSet presAssocID="{68F68BB2-5B4C-4B91-A664-7061AD5F19C0}" presName="spaceRect" presStyleCnt="0"/>
      <dgm:spPr/>
    </dgm:pt>
    <dgm:pt modelId="{F3A56D86-89FC-4615-B0C4-5D68CFC08D4A}" type="pres">
      <dgm:prSet presAssocID="{68F68BB2-5B4C-4B91-A664-7061AD5F19C0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DEE69169-E46B-42FE-A9EC-304D8B55EFD4}" type="presOf" srcId="{CA812F98-209D-4E7E-B156-D9224BE08856}" destId="{1730F48F-D322-4599-B67F-6567B68ABD0A}" srcOrd="0" destOrd="0" presId="urn:microsoft.com/office/officeart/2018/2/layout/IconLabelList"/>
    <dgm:cxn modelId="{33F57755-6E22-4DA8-8133-54F4FBFC3128}" type="presOf" srcId="{77FDC81F-2FDB-49F6-BA8B-8C41A0FE991B}" destId="{0FDE9421-EAEE-4691-B5AD-06919C3A2E65}" srcOrd="0" destOrd="0" presId="urn:microsoft.com/office/officeart/2018/2/layout/IconLabelList"/>
    <dgm:cxn modelId="{2F3A3582-606D-4AFE-BA35-371881A905C5}" type="presOf" srcId="{68F68BB2-5B4C-4B91-A664-7061AD5F19C0}" destId="{F3A56D86-89FC-4615-B0C4-5D68CFC08D4A}" srcOrd="0" destOrd="0" presId="urn:microsoft.com/office/officeart/2018/2/layout/IconLabelList"/>
    <dgm:cxn modelId="{E820D6EC-8E4F-440E-B807-E6702B793DFD}" srcId="{CA812F98-209D-4E7E-B156-D9224BE08856}" destId="{68F68BB2-5B4C-4B91-A664-7061AD5F19C0}" srcOrd="1" destOrd="0" parTransId="{A2977CF3-26CF-4846-B617-BF52E3ABE2C2}" sibTransId="{B82610C2-781D-46E2-A945-AA0EA77B7BBD}"/>
    <dgm:cxn modelId="{65CF99F3-0ECA-4871-9BF6-7E4A5968623A}" srcId="{CA812F98-209D-4E7E-B156-D9224BE08856}" destId="{77FDC81F-2FDB-49F6-BA8B-8C41A0FE991B}" srcOrd="0" destOrd="0" parTransId="{F243F875-830B-41DB-9D81-CE6AA485C8F0}" sibTransId="{40ABE27B-87B0-4FD7-B795-188EF7BB64EF}"/>
    <dgm:cxn modelId="{E90F9829-AC7C-4D68-926B-31D51E41B03D}" type="presParOf" srcId="{1730F48F-D322-4599-B67F-6567B68ABD0A}" destId="{A0093764-AA59-4533-9F8B-75E969D64703}" srcOrd="0" destOrd="0" presId="urn:microsoft.com/office/officeart/2018/2/layout/IconLabelList"/>
    <dgm:cxn modelId="{C315296A-4859-46FE-96F0-51805B0466C1}" type="presParOf" srcId="{A0093764-AA59-4533-9F8B-75E969D64703}" destId="{753FF0E9-5104-4F05-86F0-4574670E2E1A}" srcOrd="0" destOrd="0" presId="urn:microsoft.com/office/officeart/2018/2/layout/IconLabelList"/>
    <dgm:cxn modelId="{5C4FE913-3583-40CC-AAB7-F515BFDE1C38}" type="presParOf" srcId="{A0093764-AA59-4533-9F8B-75E969D64703}" destId="{F3C6F745-51CB-4045-98A8-E5AFE9DEE468}" srcOrd="1" destOrd="0" presId="urn:microsoft.com/office/officeart/2018/2/layout/IconLabelList"/>
    <dgm:cxn modelId="{BDE465E3-863C-457F-B0DD-5FC412D0E375}" type="presParOf" srcId="{A0093764-AA59-4533-9F8B-75E969D64703}" destId="{0FDE9421-EAEE-4691-B5AD-06919C3A2E65}" srcOrd="2" destOrd="0" presId="urn:microsoft.com/office/officeart/2018/2/layout/IconLabelList"/>
    <dgm:cxn modelId="{A737F964-654C-4208-8710-DAF92E210267}" type="presParOf" srcId="{1730F48F-D322-4599-B67F-6567B68ABD0A}" destId="{4C0F36D1-94B5-4D13-BF4D-637B1221AA77}" srcOrd="1" destOrd="0" presId="urn:microsoft.com/office/officeart/2018/2/layout/IconLabelList"/>
    <dgm:cxn modelId="{D2E82F3D-CF70-4DF6-9185-10BF5AA6C408}" type="presParOf" srcId="{1730F48F-D322-4599-B67F-6567B68ABD0A}" destId="{F92BC9C1-E2FD-4BF2-BB3E-7781A00ED83F}" srcOrd="2" destOrd="0" presId="urn:microsoft.com/office/officeart/2018/2/layout/IconLabelList"/>
    <dgm:cxn modelId="{14B0F988-2A76-4213-BBEA-0CC65263CA80}" type="presParOf" srcId="{F92BC9C1-E2FD-4BF2-BB3E-7781A00ED83F}" destId="{FA853CCD-3F23-4EC3-8BD1-B7361DBD4A14}" srcOrd="0" destOrd="0" presId="urn:microsoft.com/office/officeart/2018/2/layout/IconLabelList"/>
    <dgm:cxn modelId="{964889C7-19C5-46E7-A746-8DD1E53E29FE}" type="presParOf" srcId="{F92BC9C1-E2FD-4BF2-BB3E-7781A00ED83F}" destId="{F890F03A-3838-475B-8E71-2996003D55EA}" srcOrd="1" destOrd="0" presId="urn:microsoft.com/office/officeart/2018/2/layout/IconLabelList"/>
    <dgm:cxn modelId="{00689506-B5FE-4B6C-AD0C-FC6F459836DE}" type="presParOf" srcId="{F92BC9C1-E2FD-4BF2-BB3E-7781A00ED83F}" destId="{F3A56D86-89FC-4615-B0C4-5D68CFC08D4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172F86-EA1E-4B73-BA8D-F20F880D4AB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EA506D2-ED06-4C09-A7D0-7355984D0B85}">
      <dgm:prSet/>
      <dgm:spPr/>
      <dgm:t>
        <a:bodyPr/>
        <a:lstStyle/>
        <a:p>
          <a:r>
            <a:rPr lang="fi-FI"/>
            <a:t>Kaikilla perheillä ei ole tarvittavia laitteita, yhteyttä tai digiosaamista.</a:t>
          </a:r>
          <a:endParaRPr lang="en-US"/>
        </a:p>
      </dgm:t>
    </dgm:pt>
    <dgm:pt modelId="{84F07840-D3D9-4D49-992E-DD61D58622BD}" type="parTrans" cxnId="{442240D1-7AE5-4BD4-9CC4-37AA44BBC166}">
      <dgm:prSet/>
      <dgm:spPr/>
      <dgm:t>
        <a:bodyPr/>
        <a:lstStyle/>
        <a:p>
          <a:endParaRPr lang="en-US"/>
        </a:p>
      </dgm:t>
    </dgm:pt>
    <dgm:pt modelId="{182608DE-B04D-49A7-82D4-043E7D4036B2}" type="sibTrans" cxnId="{442240D1-7AE5-4BD4-9CC4-37AA44BBC166}">
      <dgm:prSet/>
      <dgm:spPr/>
      <dgm:t>
        <a:bodyPr/>
        <a:lstStyle/>
        <a:p>
          <a:endParaRPr lang="en-US"/>
        </a:p>
      </dgm:t>
    </dgm:pt>
    <dgm:pt modelId="{CA0EB5AF-AC3A-44A7-ADBE-AFFD9B260711}">
      <dgm:prSet/>
      <dgm:spPr/>
      <dgm:t>
        <a:bodyPr/>
        <a:lstStyle/>
        <a:p>
          <a:r>
            <a:rPr lang="fi-FI"/>
            <a:t>Teknologian käyttö ei saa syrjiä tai sulkea ulkopuolelle.</a:t>
          </a:r>
          <a:endParaRPr lang="en-US"/>
        </a:p>
      </dgm:t>
    </dgm:pt>
    <dgm:pt modelId="{28DA7532-44DF-4689-8A1A-3C2F31EE4029}" type="parTrans" cxnId="{A829DD01-D5CF-4FD1-8564-719365D84946}">
      <dgm:prSet/>
      <dgm:spPr/>
      <dgm:t>
        <a:bodyPr/>
        <a:lstStyle/>
        <a:p>
          <a:endParaRPr lang="en-US"/>
        </a:p>
      </dgm:t>
    </dgm:pt>
    <dgm:pt modelId="{4B67210B-FC5A-430B-AF06-5776EA0219EA}" type="sibTrans" cxnId="{A829DD01-D5CF-4FD1-8564-719365D84946}">
      <dgm:prSet/>
      <dgm:spPr/>
      <dgm:t>
        <a:bodyPr/>
        <a:lstStyle/>
        <a:p>
          <a:endParaRPr lang="en-US"/>
        </a:p>
      </dgm:t>
    </dgm:pt>
    <dgm:pt modelId="{DB92BB33-5562-4544-850A-484C67BAFF71}" type="pres">
      <dgm:prSet presAssocID="{F0172F86-EA1E-4B73-BA8D-F20F880D4AB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4226C73-26C4-41B7-871F-6567CAB67707}" type="pres">
      <dgm:prSet presAssocID="{5EA506D2-ED06-4C09-A7D0-7355984D0B85}" presName="hierRoot1" presStyleCnt="0"/>
      <dgm:spPr/>
    </dgm:pt>
    <dgm:pt modelId="{12FF58ED-743D-4F21-A90D-1B91172E393B}" type="pres">
      <dgm:prSet presAssocID="{5EA506D2-ED06-4C09-A7D0-7355984D0B85}" presName="composite" presStyleCnt="0"/>
      <dgm:spPr/>
    </dgm:pt>
    <dgm:pt modelId="{14FA52F6-B4E7-482C-996B-BA0A9B329FA8}" type="pres">
      <dgm:prSet presAssocID="{5EA506D2-ED06-4C09-A7D0-7355984D0B85}" presName="background" presStyleLbl="node0" presStyleIdx="0" presStyleCnt="2"/>
      <dgm:spPr/>
    </dgm:pt>
    <dgm:pt modelId="{47DB4A0B-3EB8-48ED-8169-5C621C5992C8}" type="pres">
      <dgm:prSet presAssocID="{5EA506D2-ED06-4C09-A7D0-7355984D0B85}" presName="text" presStyleLbl="fgAcc0" presStyleIdx="0" presStyleCnt="2">
        <dgm:presLayoutVars>
          <dgm:chPref val="3"/>
        </dgm:presLayoutVars>
      </dgm:prSet>
      <dgm:spPr/>
    </dgm:pt>
    <dgm:pt modelId="{552103E0-C2CE-4DF5-B47E-08A25D1DF66F}" type="pres">
      <dgm:prSet presAssocID="{5EA506D2-ED06-4C09-A7D0-7355984D0B85}" presName="hierChild2" presStyleCnt="0"/>
      <dgm:spPr/>
    </dgm:pt>
    <dgm:pt modelId="{055FDA9A-D621-4E5F-B68A-C1429112DC6A}" type="pres">
      <dgm:prSet presAssocID="{CA0EB5AF-AC3A-44A7-ADBE-AFFD9B260711}" presName="hierRoot1" presStyleCnt="0"/>
      <dgm:spPr/>
    </dgm:pt>
    <dgm:pt modelId="{BBF9D981-AD3D-4937-8D58-DA973B43BBE4}" type="pres">
      <dgm:prSet presAssocID="{CA0EB5AF-AC3A-44A7-ADBE-AFFD9B260711}" presName="composite" presStyleCnt="0"/>
      <dgm:spPr/>
    </dgm:pt>
    <dgm:pt modelId="{232D05DA-07E1-45A2-9B22-79F8FF57B7ED}" type="pres">
      <dgm:prSet presAssocID="{CA0EB5AF-AC3A-44A7-ADBE-AFFD9B260711}" presName="background" presStyleLbl="node0" presStyleIdx="1" presStyleCnt="2"/>
      <dgm:spPr/>
    </dgm:pt>
    <dgm:pt modelId="{25DE0A8E-9124-4A3C-8199-D336A95790B6}" type="pres">
      <dgm:prSet presAssocID="{CA0EB5AF-AC3A-44A7-ADBE-AFFD9B260711}" presName="text" presStyleLbl="fgAcc0" presStyleIdx="1" presStyleCnt="2">
        <dgm:presLayoutVars>
          <dgm:chPref val="3"/>
        </dgm:presLayoutVars>
      </dgm:prSet>
      <dgm:spPr/>
    </dgm:pt>
    <dgm:pt modelId="{B70997DE-AEC9-435D-9D7B-8655E872F98D}" type="pres">
      <dgm:prSet presAssocID="{CA0EB5AF-AC3A-44A7-ADBE-AFFD9B260711}" presName="hierChild2" presStyleCnt="0"/>
      <dgm:spPr/>
    </dgm:pt>
  </dgm:ptLst>
  <dgm:cxnLst>
    <dgm:cxn modelId="{A829DD01-D5CF-4FD1-8564-719365D84946}" srcId="{F0172F86-EA1E-4B73-BA8D-F20F880D4AB1}" destId="{CA0EB5AF-AC3A-44A7-ADBE-AFFD9B260711}" srcOrd="1" destOrd="0" parTransId="{28DA7532-44DF-4689-8A1A-3C2F31EE4029}" sibTransId="{4B67210B-FC5A-430B-AF06-5776EA0219EA}"/>
    <dgm:cxn modelId="{CEC12D3E-284E-4B42-86AF-08D085C5DF53}" type="presOf" srcId="{F0172F86-EA1E-4B73-BA8D-F20F880D4AB1}" destId="{DB92BB33-5562-4544-850A-484C67BAFF71}" srcOrd="0" destOrd="0" presId="urn:microsoft.com/office/officeart/2005/8/layout/hierarchy1"/>
    <dgm:cxn modelId="{1493119D-E65B-4A14-BF83-8F012D99AFF6}" type="presOf" srcId="{CA0EB5AF-AC3A-44A7-ADBE-AFFD9B260711}" destId="{25DE0A8E-9124-4A3C-8199-D336A95790B6}" srcOrd="0" destOrd="0" presId="urn:microsoft.com/office/officeart/2005/8/layout/hierarchy1"/>
    <dgm:cxn modelId="{442240D1-7AE5-4BD4-9CC4-37AA44BBC166}" srcId="{F0172F86-EA1E-4B73-BA8D-F20F880D4AB1}" destId="{5EA506D2-ED06-4C09-A7D0-7355984D0B85}" srcOrd="0" destOrd="0" parTransId="{84F07840-D3D9-4D49-992E-DD61D58622BD}" sibTransId="{182608DE-B04D-49A7-82D4-043E7D4036B2}"/>
    <dgm:cxn modelId="{4AFB4FDC-9C7F-4F0B-A4C2-F7540562D553}" type="presOf" srcId="{5EA506D2-ED06-4C09-A7D0-7355984D0B85}" destId="{47DB4A0B-3EB8-48ED-8169-5C621C5992C8}" srcOrd="0" destOrd="0" presId="urn:microsoft.com/office/officeart/2005/8/layout/hierarchy1"/>
    <dgm:cxn modelId="{8F9DEF63-83F3-4033-B5EF-3AE345F20133}" type="presParOf" srcId="{DB92BB33-5562-4544-850A-484C67BAFF71}" destId="{C4226C73-26C4-41B7-871F-6567CAB67707}" srcOrd="0" destOrd="0" presId="urn:microsoft.com/office/officeart/2005/8/layout/hierarchy1"/>
    <dgm:cxn modelId="{40BA56AD-B5CC-47AB-A036-0AB3F32F8A51}" type="presParOf" srcId="{C4226C73-26C4-41B7-871F-6567CAB67707}" destId="{12FF58ED-743D-4F21-A90D-1B91172E393B}" srcOrd="0" destOrd="0" presId="urn:microsoft.com/office/officeart/2005/8/layout/hierarchy1"/>
    <dgm:cxn modelId="{3F03B971-D36A-4B5A-95F8-2CD649BA6AFB}" type="presParOf" srcId="{12FF58ED-743D-4F21-A90D-1B91172E393B}" destId="{14FA52F6-B4E7-482C-996B-BA0A9B329FA8}" srcOrd="0" destOrd="0" presId="urn:microsoft.com/office/officeart/2005/8/layout/hierarchy1"/>
    <dgm:cxn modelId="{2192AFDB-FDC8-452B-9559-3BB3110EEEA6}" type="presParOf" srcId="{12FF58ED-743D-4F21-A90D-1B91172E393B}" destId="{47DB4A0B-3EB8-48ED-8169-5C621C5992C8}" srcOrd="1" destOrd="0" presId="urn:microsoft.com/office/officeart/2005/8/layout/hierarchy1"/>
    <dgm:cxn modelId="{62D6C024-A944-4107-9BD2-B3A7A5BFE7B4}" type="presParOf" srcId="{C4226C73-26C4-41B7-871F-6567CAB67707}" destId="{552103E0-C2CE-4DF5-B47E-08A25D1DF66F}" srcOrd="1" destOrd="0" presId="urn:microsoft.com/office/officeart/2005/8/layout/hierarchy1"/>
    <dgm:cxn modelId="{C55593B7-8A72-41C2-B050-624E2E5A6103}" type="presParOf" srcId="{DB92BB33-5562-4544-850A-484C67BAFF71}" destId="{055FDA9A-D621-4E5F-B68A-C1429112DC6A}" srcOrd="1" destOrd="0" presId="urn:microsoft.com/office/officeart/2005/8/layout/hierarchy1"/>
    <dgm:cxn modelId="{6043807E-97B8-4666-94F9-A6E7D19F14E8}" type="presParOf" srcId="{055FDA9A-D621-4E5F-B68A-C1429112DC6A}" destId="{BBF9D981-AD3D-4937-8D58-DA973B43BBE4}" srcOrd="0" destOrd="0" presId="urn:microsoft.com/office/officeart/2005/8/layout/hierarchy1"/>
    <dgm:cxn modelId="{5668E83B-FC72-4A20-AC97-B123F769F679}" type="presParOf" srcId="{BBF9D981-AD3D-4937-8D58-DA973B43BBE4}" destId="{232D05DA-07E1-45A2-9B22-79F8FF57B7ED}" srcOrd="0" destOrd="0" presId="urn:microsoft.com/office/officeart/2005/8/layout/hierarchy1"/>
    <dgm:cxn modelId="{EC6299A0-4C24-435E-B398-BD8945CE06AB}" type="presParOf" srcId="{BBF9D981-AD3D-4937-8D58-DA973B43BBE4}" destId="{25DE0A8E-9124-4A3C-8199-D336A95790B6}" srcOrd="1" destOrd="0" presId="urn:microsoft.com/office/officeart/2005/8/layout/hierarchy1"/>
    <dgm:cxn modelId="{FCC42EDB-0D7B-460E-9E8A-B311A1FA46AC}" type="presParOf" srcId="{055FDA9A-D621-4E5F-B68A-C1429112DC6A}" destId="{B70997DE-AEC9-435D-9D7B-8655E872F9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054B3C9-AF75-46F7-AB8B-83949F80B5C5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E0AF0B3-59B3-41E8-A43D-AEAFA1EDF977}">
      <dgm:prSet/>
      <dgm:spPr/>
      <dgm:t>
        <a:bodyPr/>
        <a:lstStyle/>
        <a:p>
          <a:r>
            <a:rPr lang="fi-FI" dirty="0"/>
            <a:t>Etätapaamiset auttavat perheitä, joilla on liikkumisen, lastenhoidon tai aikataulujen haasteita.</a:t>
          </a:r>
          <a:endParaRPr lang="en-US" dirty="0"/>
        </a:p>
      </dgm:t>
    </dgm:pt>
    <dgm:pt modelId="{0955A082-609A-43E0-8005-3D79C139ADDD}" type="parTrans" cxnId="{A80CC228-D6D3-42B3-9C8B-6CAE86ABE3D7}">
      <dgm:prSet/>
      <dgm:spPr/>
      <dgm:t>
        <a:bodyPr/>
        <a:lstStyle/>
        <a:p>
          <a:endParaRPr lang="en-US"/>
        </a:p>
      </dgm:t>
    </dgm:pt>
    <dgm:pt modelId="{F71F1C1B-0875-41B7-B4DA-DCC028BEC95A}" type="sibTrans" cxnId="{A80CC228-D6D3-42B3-9C8B-6CAE86ABE3D7}">
      <dgm:prSet/>
      <dgm:spPr/>
      <dgm:t>
        <a:bodyPr/>
        <a:lstStyle/>
        <a:p>
          <a:endParaRPr lang="en-US"/>
        </a:p>
      </dgm:t>
    </dgm:pt>
    <dgm:pt modelId="{3B30A724-7C1C-4AC7-93D9-3F62777EBEF5}">
      <dgm:prSet/>
      <dgm:spPr/>
      <dgm:t>
        <a:bodyPr/>
        <a:lstStyle/>
        <a:p>
          <a:r>
            <a:rPr lang="fi-FI"/>
            <a:t>Voidaan tavoittaa perheitä myös syrjäisillä alueilla.</a:t>
          </a:r>
          <a:endParaRPr lang="en-US"/>
        </a:p>
      </dgm:t>
    </dgm:pt>
    <dgm:pt modelId="{66F3FEB6-F6D6-4E5E-9F92-A745001360A0}" type="parTrans" cxnId="{40541022-8658-4892-A8EF-8DFC22459B9D}">
      <dgm:prSet/>
      <dgm:spPr/>
      <dgm:t>
        <a:bodyPr/>
        <a:lstStyle/>
        <a:p>
          <a:endParaRPr lang="en-US"/>
        </a:p>
      </dgm:t>
    </dgm:pt>
    <dgm:pt modelId="{4FEB4982-3105-42D9-9D51-411BB3AE0C3F}" type="sibTrans" cxnId="{40541022-8658-4892-A8EF-8DFC22459B9D}">
      <dgm:prSet/>
      <dgm:spPr/>
      <dgm:t>
        <a:bodyPr/>
        <a:lstStyle/>
        <a:p>
          <a:endParaRPr lang="en-US"/>
        </a:p>
      </dgm:t>
    </dgm:pt>
    <dgm:pt modelId="{A0D86486-FEFE-470C-9470-5125683A7B00}" type="pres">
      <dgm:prSet presAssocID="{2054B3C9-AF75-46F7-AB8B-83949F80B5C5}" presName="linear" presStyleCnt="0">
        <dgm:presLayoutVars>
          <dgm:animLvl val="lvl"/>
          <dgm:resizeHandles val="exact"/>
        </dgm:presLayoutVars>
      </dgm:prSet>
      <dgm:spPr/>
    </dgm:pt>
    <dgm:pt modelId="{45199F6E-15FD-4F57-A76E-5DD782A23947}" type="pres">
      <dgm:prSet presAssocID="{EE0AF0B3-59B3-41E8-A43D-AEAFA1EDF97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592CB52-3C6A-41AC-9130-8D6E2A0BBD2B}" type="pres">
      <dgm:prSet presAssocID="{F71F1C1B-0875-41B7-B4DA-DCC028BEC95A}" presName="spacer" presStyleCnt="0"/>
      <dgm:spPr/>
    </dgm:pt>
    <dgm:pt modelId="{9A3B9057-2976-4702-8A1D-8F1AE3464195}" type="pres">
      <dgm:prSet presAssocID="{3B30A724-7C1C-4AC7-93D9-3F62777EBEF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20E051A-3157-462A-84D7-835FC0C78B81}" type="presOf" srcId="{2054B3C9-AF75-46F7-AB8B-83949F80B5C5}" destId="{A0D86486-FEFE-470C-9470-5125683A7B00}" srcOrd="0" destOrd="0" presId="urn:microsoft.com/office/officeart/2005/8/layout/vList2"/>
    <dgm:cxn modelId="{40541022-8658-4892-A8EF-8DFC22459B9D}" srcId="{2054B3C9-AF75-46F7-AB8B-83949F80B5C5}" destId="{3B30A724-7C1C-4AC7-93D9-3F62777EBEF5}" srcOrd="1" destOrd="0" parTransId="{66F3FEB6-F6D6-4E5E-9F92-A745001360A0}" sibTransId="{4FEB4982-3105-42D9-9D51-411BB3AE0C3F}"/>
    <dgm:cxn modelId="{A80CC228-D6D3-42B3-9C8B-6CAE86ABE3D7}" srcId="{2054B3C9-AF75-46F7-AB8B-83949F80B5C5}" destId="{EE0AF0B3-59B3-41E8-A43D-AEAFA1EDF977}" srcOrd="0" destOrd="0" parTransId="{0955A082-609A-43E0-8005-3D79C139ADDD}" sibTransId="{F71F1C1B-0875-41B7-B4DA-DCC028BEC95A}"/>
    <dgm:cxn modelId="{9561AD5B-B611-4F01-817B-CBF9E5E7896E}" type="presOf" srcId="{EE0AF0B3-59B3-41E8-A43D-AEAFA1EDF977}" destId="{45199F6E-15FD-4F57-A76E-5DD782A23947}" srcOrd="0" destOrd="0" presId="urn:microsoft.com/office/officeart/2005/8/layout/vList2"/>
    <dgm:cxn modelId="{B00B898C-ED63-4163-A04C-ADB75B962DF4}" type="presOf" srcId="{3B30A724-7C1C-4AC7-93D9-3F62777EBEF5}" destId="{9A3B9057-2976-4702-8A1D-8F1AE3464195}" srcOrd="0" destOrd="0" presId="urn:microsoft.com/office/officeart/2005/8/layout/vList2"/>
    <dgm:cxn modelId="{5810E45C-2CB7-4C3E-81A8-CAB859DF1176}" type="presParOf" srcId="{A0D86486-FEFE-470C-9470-5125683A7B00}" destId="{45199F6E-15FD-4F57-A76E-5DD782A23947}" srcOrd="0" destOrd="0" presId="urn:microsoft.com/office/officeart/2005/8/layout/vList2"/>
    <dgm:cxn modelId="{31316F05-228F-4D66-B98B-C5D4AA61AD67}" type="presParOf" srcId="{A0D86486-FEFE-470C-9470-5125683A7B00}" destId="{7592CB52-3C6A-41AC-9130-8D6E2A0BBD2B}" srcOrd="1" destOrd="0" presId="urn:microsoft.com/office/officeart/2005/8/layout/vList2"/>
    <dgm:cxn modelId="{6159EE7F-AD64-415B-9EA8-EB57C462B85A}" type="presParOf" srcId="{A0D86486-FEFE-470C-9470-5125683A7B00}" destId="{9A3B9057-2976-4702-8A1D-8F1AE346419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4FD4C2A-3311-49CE-8D8B-C5A383B1572A}" type="doc">
      <dgm:prSet loTypeId="urn:microsoft.com/office/officeart/2005/8/layout/arrow1" loCatId="relationship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FE3BBF3-C519-4C68-BD07-082FA67CBD1D}">
      <dgm:prSet/>
      <dgm:spPr/>
      <dgm:t>
        <a:bodyPr/>
        <a:lstStyle/>
        <a:p>
          <a:r>
            <a:rPr lang="fi-FI"/>
            <a:t>Työntekijä voi lähettää ohjeita, muistutuksia tai tehtäviä sähköisesti.</a:t>
          </a:r>
          <a:endParaRPr lang="en-US"/>
        </a:p>
      </dgm:t>
    </dgm:pt>
    <dgm:pt modelId="{2C74A6AF-B73D-400C-BA0A-5C565BD4D6E2}" type="parTrans" cxnId="{39358F6E-F51B-45B7-B873-9DED26A690E0}">
      <dgm:prSet/>
      <dgm:spPr/>
      <dgm:t>
        <a:bodyPr/>
        <a:lstStyle/>
        <a:p>
          <a:endParaRPr lang="en-US"/>
        </a:p>
      </dgm:t>
    </dgm:pt>
    <dgm:pt modelId="{7FB12056-6A30-40A7-AABA-34589A8406F6}" type="sibTrans" cxnId="{39358F6E-F51B-45B7-B873-9DED26A690E0}">
      <dgm:prSet/>
      <dgm:spPr/>
      <dgm:t>
        <a:bodyPr/>
        <a:lstStyle/>
        <a:p>
          <a:endParaRPr lang="en-US"/>
        </a:p>
      </dgm:t>
    </dgm:pt>
    <dgm:pt modelId="{CD01F9E2-0B3A-41A3-9338-7B6A1F8F52E9}">
      <dgm:prSet/>
      <dgm:spPr/>
      <dgm:t>
        <a:bodyPr/>
        <a:lstStyle/>
        <a:p>
          <a:r>
            <a:rPr lang="fi-FI"/>
            <a:t>Mahdollistaa esimerkiksi kriisitilanteisiin reagoinnin aiempaa nopeammin.</a:t>
          </a:r>
          <a:endParaRPr lang="en-US"/>
        </a:p>
      </dgm:t>
    </dgm:pt>
    <dgm:pt modelId="{5E2EF387-0332-4C10-9F59-4239380A7999}" type="parTrans" cxnId="{2531EE7C-85D4-48F4-BB5A-5EC09D6C1211}">
      <dgm:prSet/>
      <dgm:spPr/>
      <dgm:t>
        <a:bodyPr/>
        <a:lstStyle/>
        <a:p>
          <a:endParaRPr lang="en-US"/>
        </a:p>
      </dgm:t>
    </dgm:pt>
    <dgm:pt modelId="{6DC85ECC-489A-4985-A177-8EB04230857C}" type="sibTrans" cxnId="{2531EE7C-85D4-48F4-BB5A-5EC09D6C1211}">
      <dgm:prSet/>
      <dgm:spPr/>
      <dgm:t>
        <a:bodyPr/>
        <a:lstStyle/>
        <a:p>
          <a:endParaRPr lang="en-US"/>
        </a:p>
      </dgm:t>
    </dgm:pt>
    <dgm:pt modelId="{1453AF84-FBE9-4634-9977-0277D5073181}" type="pres">
      <dgm:prSet presAssocID="{E4FD4C2A-3311-49CE-8D8B-C5A383B1572A}" presName="cycle" presStyleCnt="0">
        <dgm:presLayoutVars>
          <dgm:dir/>
          <dgm:resizeHandles val="exact"/>
        </dgm:presLayoutVars>
      </dgm:prSet>
      <dgm:spPr/>
    </dgm:pt>
    <dgm:pt modelId="{067DB7B2-2707-471D-A9BC-6E56563B412A}" type="pres">
      <dgm:prSet presAssocID="{6FE3BBF3-C519-4C68-BD07-082FA67CBD1D}" presName="arrow" presStyleLbl="node1" presStyleIdx="0" presStyleCnt="2">
        <dgm:presLayoutVars>
          <dgm:bulletEnabled val="1"/>
        </dgm:presLayoutVars>
      </dgm:prSet>
      <dgm:spPr/>
    </dgm:pt>
    <dgm:pt modelId="{C00C5FD0-1FA5-49C8-9398-469C59432020}" type="pres">
      <dgm:prSet presAssocID="{CD01F9E2-0B3A-41A3-9338-7B6A1F8F52E9}" presName="arrow" presStyleLbl="node1" presStyleIdx="1" presStyleCnt="2">
        <dgm:presLayoutVars>
          <dgm:bulletEnabled val="1"/>
        </dgm:presLayoutVars>
      </dgm:prSet>
      <dgm:spPr/>
    </dgm:pt>
  </dgm:ptLst>
  <dgm:cxnLst>
    <dgm:cxn modelId="{39358F6E-F51B-45B7-B873-9DED26A690E0}" srcId="{E4FD4C2A-3311-49CE-8D8B-C5A383B1572A}" destId="{6FE3BBF3-C519-4C68-BD07-082FA67CBD1D}" srcOrd="0" destOrd="0" parTransId="{2C74A6AF-B73D-400C-BA0A-5C565BD4D6E2}" sibTransId="{7FB12056-6A30-40A7-AABA-34589A8406F6}"/>
    <dgm:cxn modelId="{2531EE7C-85D4-48F4-BB5A-5EC09D6C1211}" srcId="{E4FD4C2A-3311-49CE-8D8B-C5A383B1572A}" destId="{CD01F9E2-0B3A-41A3-9338-7B6A1F8F52E9}" srcOrd="1" destOrd="0" parTransId="{5E2EF387-0332-4C10-9F59-4239380A7999}" sibTransId="{6DC85ECC-489A-4985-A177-8EB04230857C}"/>
    <dgm:cxn modelId="{48F09BAA-4838-4095-A9F8-E33A5BD1426B}" type="presOf" srcId="{CD01F9E2-0B3A-41A3-9338-7B6A1F8F52E9}" destId="{C00C5FD0-1FA5-49C8-9398-469C59432020}" srcOrd="0" destOrd="0" presId="urn:microsoft.com/office/officeart/2005/8/layout/arrow1"/>
    <dgm:cxn modelId="{BC828AC8-F171-4A69-867A-DDD91A5AECE7}" type="presOf" srcId="{6FE3BBF3-C519-4C68-BD07-082FA67CBD1D}" destId="{067DB7B2-2707-471D-A9BC-6E56563B412A}" srcOrd="0" destOrd="0" presId="urn:microsoft.com/office/officeart/2005/8/layout/arrow1"/>
    <dgm:cxn modelId="{B3C6BBEA-51FA-4DCA-881E-4EE6C6E95D85}" type="presOf" srcId="{E4FD4C2A-3311-49CE-8D8B-C5A383B1572A}" destId="{1453AF84-FBE9-4634-9977-0277D5073181}" srcOrd="0" destOrd="0" presId="urn:microsoft.com/office/officeart/2005/8/layout/arrow1"/>
    <dgm:cxn modelId="{23F22F9F-C952-48BE-BF7F-4888FCEFB7DD}" type="presParOf" srcId="{1453AF84-FBE9-4634-9977-0277D5073181}" destId="{067DB7B2-2707-471D-A9BC-6E56563B412A}" srcOrd="0" destOrd="0" presId="urn:microsoft.com/office/officeart/2005/8/layout/arrow1"/>
    <dgm:cxn modelId="{B5737B61-F43F-4FA5-B1C5-8830D5BBA557}" type="presParOf" srcId="{1453AF84-FBE9-4634-9977-0277D5073181}" destId="{C00C5FD0-1FA5-49C8-9398-469C59432020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F7F5089-FDFC-40FE-826E-BABDC81DCC4F}" type="doc">
      <dgm:prSet loTypeId="urn:microsoft.com/office/officeart/2008/layout/LinedList" loCatId="list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0CCC6479-C360-4BAC-9132-9C05F3BAA577}">
      <dgm:prSet/>
      <dgm:spPr/>
      <dgm:t>
        <a:bodyPr/>
        <a:lstStyle/>
        <a:p>
          <a:r>
            <a:rPr lang="fi-FI" dirty="0"/>
            <a:t>Verkkopohjaiset hyvinvointiohjelmat, chat-palvelut, videovastaanotot, podcastit ja verkkokurssit tukevat vanhemmuutta ja perheiden arkea.</a:t>
          </a:r>
          <a:endParaRPr lang="en-US" dirty="0"/>
        </a:p>
      </dgm:t>
    </dgm:pt>
    <dgm:pt modelId="{1217F2D0-FB92-4E33-AC07-7ABF8B5B2F5B}" type="parTrans" cxnId="{757813A3-2673-4BF3-A71F-EBD209439757}">
      <dgm:prSet/>
      <dgm:spPr/>
      <dgm:t>
        <a:bodyPr/>
        <a:lstStyle/>
        <a:p>
          <a:endParaRPr lang="en-US"/>
        </a:p>
      </dgm:t>
    </dgm:pt>
    <dgm:pt modelId="{AB0F7F27-18DB-480B-97CB-A52A5576EF78}" type="sibTrans" cxnId="{757813A3-2673-4BF3-A71F-EBD209439757}">
      <dgm:prSet/>
      <dgm:spPr/>
      <dgm:t>
        <a:bodyPr/>
        <a:lstStyle/>
        <a:p>
          <a:endParaRPr lang="en-US"/>
        </a:p>
      </dgm:t>
    </dgm:pt>
    <dgm:pt modelId="{0AEBB205-7E90-45A6-A6D3-C5F8ABA16A78}">
      <dgm:prSet/>
      <dgm:spPr/>
      <dgm:t>
        <a:bodyPr/>
        <a:lstStyle/>
        <a:p>
          <a:r>
            <a:rPr lang="fi-FI"/>
            <a:t>Some-yhteisöt ja vertaistukiryhmät voivat lisätä vanhempien kokemusta yhteisöllisyydestä.</a:t>
          </a:r>
          <a:endParaRPr lang="en-US"/>
        </a:p>
      </dgm:t>
    </dgm:pt>
    <dgm:pt modelId="{F1CFEED2-9F05-4A38-878C-07C0FC498902}" type="parTrans" cxnId="{A9F5CAFC-9AA9-45D5-8D8E-B63DF034E864}">
      <dgm:prSet/>
      <dgm:spPr/>
      <dgm:t>
        <a:bodyPr/>
        <a:lstStyle/>
        <a:p>
          <a:endParaRPr lang="en-US"/>
        </a:p>
      </dgm:t>
    </dgm:pt>
    <dgm:pt modelId="{30470F34-60D2-47BD-B572-0169839B0E47}" type="sibTrans" cxnId="{A9F5CAFC-9AA9-45D5-8D8E-B63DF034E864}">
      <dgm:prSet/>
      <dgm:spPr/>
      <dgm:t>
        <a:bodyPr/>
        <a:lstStyle/>
        <a:p>
          <a:endParaRPr lang="en-US"/>
        </a:p>
      </dgm:t>
    </dgm:pt>
    <dgm:pt modelId="{017EC017-0CE4-42AE-834E-1C03A29456D4}" type="pres">
      <dgm:prSet presAssocID="{7F7F5089-FDFC-40FE-826E-BABDC81DCC4F}" presName="vert0" presStyleCnt="0">
        <dgm:presLayoutVars>
          <dgm:dir/>
          <dgm:animOne val="branch"/>
          <dgm:animLvl val="lvl"/>
        </dgm:presLayoutVars>
      </dgm:prSet>
      <dgm:spPr/>
    </dgm:pt>
    <dgm:pt modelId="{C0746507-6141-4377-BD63-D1F7F159171B}" type="pres">
      <dgm:prSet presAssocID="{0CCC6479-C360-4BAC-9132-9C05F3BAA577}" presName="thickLine" presStyleLbl="alignNode1" presStyleIdx="0" presStyleCnt="2"/>
      <dgm:spPr/>
    </dgm:pt>
    <dgm:pt modelId="{E53B1CC0-3EC3-4955-828C-94179053A30F}" type="pres">
      <dgm:prSet presAssocID="{0CCC6479-C360-4BAC-9132-9C05F3BAA577}" presName="horz1" presStyleCnt="0"/>
      <dgm:spPr/>
    </dgm:pt>
    <dgm:pt modelId="{41A88DA1-CA66-46C3-BDFC-4383EB9C244A}" type="pres">
      <dgm:prSet presAssocID="{0CCC6479-C360-4BAC-9132-9C05F3BAA577}" presName="tx1" presStyleLbl="revTx" presStyleIdx="0" presStyleCnt="2"/>
      <dgm:spPr/>
    </dgm:pt>
    <dgm:pt modelId="{0EFA47E2-B2B8-4BFA-BA32-76850CE46AFB}" type="pres">
      <dgm:prSet presAssocID="{0CCC6479-C360-4BAC-9132-9C05F3BAA577}" presName="vert1" presStyleCnt="0"/>
      <dgm:spPr/>
    </dgm:pt>
    <dgm:pt modelId="{CC244E08-0F53-4E3E-B508-C12DCDA846DE}" type="pres">
      <dgm:prSet presAssocID="{0AEBB205-7E90-45A6-A6D3-C5F8ABA16A78}" presName="thickLine" presStyleLbl="alignNode1" presStyleIdx="1" presStyleCnt="2"/>
      <dgm:spPr/>
    </dgm:pt>
    <dgm:pt modelId="{5E8EBDCF-E7C6-4053-8C1E-1364D48158B8}" type="pres">
      <dgm:prSet presAssocID="{0AEBB205-7E90-45A6-A6D3-C5F8ABA16A78}" presName="horz1" presStyleCnt="0"/>
      <dgm:spPr/>
    </dgm:pt>
    <dgm:pt modelId="{4943BA02-7318-45F9-AF36-B3513C976122}" type="pres">
      <dgm:prSet presAssocID="{0AEBB205-7E90-45A6-A6D3-C5F8ABA16A78}" presName="tx1" presStyleLbl="revTx" presStyleIdx="1" presStyleCnt="2"/>
      <dgm:spPr/>
    </dgm:pt>
    <dgm:pt modelId="{004113F9-29A9-41AB-9DF8-631A0306703A}" type="pres">
      <dgm:prSet presAssocID="{0AEBB205-7E90-45A6-A6D3-C5F8ABA16A78}" presName="vert1" presStyleCnt="0"/>
      <dgm:spPr/>
    </dgm:pt>
  </dgm:ptLst>
  <dgm:cxnLst>
    <dgm:cxn modelId="{DEF6AD3C-B0E4-404D-95F7-E2B8135E8571}" type="presOf" srcId="{0AEBB205-7E90-45A6-A6D3-C5F8ABA16A78}" destId="{4943BA02-7318-45F9-AF36-B3513C976122}" srcOrd="0" destOrd="0" presId="urn:microsoft.com/office/officeart/2008/layout/LinedList"/>
    <dgm:cxn modelId="{757813A3-2673-4BF3-A71F-EBD209439757}" srcId="{7F7F5089-FDFC-40FE-826E-BABDC81DCC4F}" destId="{0CCC6479-C360-4BAC-9132-9C05F3BAA577}" srcOrd="0" destOrd="0" parTransId="{1217F2D0-FB92-4E33-AC07-7ABF8B5B2F5B}" sibTransId="{AB0F7F27-18DB-480B-97CB-A52A5576EF78}"/>
    <dgm:cxn modelId="{9C1D82C8-9328-4677-BB7B-148C3F17E8D5}" type="presOf" srcId="{7F7F5089-FDFC-40FE-826E-BABDC81DCC4F}" destId="{017EC017-0CE4-42AE-834E-1C03A29456D4}" srcOrd="0" destOrd="0" presId="urn:microsoft.com/office/officeart/2008/layout/LinedList"/>
    <dgm:cxn modelId="{2225A2D3-C85A-4769-AA5B-703CABBDA3EC}" type="presOf" srcId="{0CCC6479-C360-4BAC-9132-9C05F3BAA577}" destId="{41A88DA1-CA66-46C3-BDFC-4383EB9C244A}" srcOrd="0" destOrd="0" presId="urn:microsoft.com/office/officeart/2008/layout/LinedList"/>
    <dgm:cxn modelId="{A9F5CAFC-9AA9-45D5-8D8E-B63DF034E864}" srcId="{7F7F5089-FDFC-40FE-826E-BABDC81DCC4F}" destId="{0AEBB205-7E90-45A6-A6D3-C5F8ABA16A78}" srcOrd="1" destOrd="0" parTransId="{F1CFEED2-9F05-4A38-878C-07C0FC498902}" sibTransId="{30470F34-60D2-47BD-B572-0169839B0E47}"/>
    <dgm:cxn modelId="{0F242F5B-7A01-4FED-AF49-47654D33BA9D}" type="presParOf" srcId="{017EC017-0CE4-42AE-834E-1C03A29456D4}" destId="{C0746507-6141-4377-BD63-D1F7F159171B}" srcOrd="0" destOrd="0" presId="urn:microsoft.com/office/officeart/2008/layout/LinedList"/>
    <dgm:cxn modelId="{0A1D2B0D-A031-4434-8CD6-F54129B02F0C}" type="presParOf" srcId="{017EC017-0CE4-42AE-834E-1C03A29456D4}" destId="{E53B1CC0-3EC3-4955-828C-94179053A30F}" srcOrd="1" destOrd="0" presId="urn:microsoft.com/office/officeart/2008/layout/LinedList"/>
    <dgm:cxn modelId="{0EB5BA2F-B1EB-4F0C-8FD8-89FDB50BD204}" type="presParOf" srcId="{E53B1CC0-3EC3-4955-828C-94179053A30F}" destId="{41A88DA1-CA66-46C3-BDFC-4383EB9C244A}" srcOrd="0" destOrd="0" presId="urn:microsoft.com/office/officeart/2008/layout/LinedList"/>
    <dgm:cxn modelId="{5864D1A9-A377-4EE6-8EAF-2569F4F7333B}" type="presParOf" srcId="{E53B1CC0-3EC3-4955-828C-94179053A30F}" destId="{0EFA47E2-B2B8-4BFA-BA32-76850CE46AFB}" srcOrd="1" destOrd="0" presId="urn:microsoft.com/office/officeart/2008/layout/LinedList"/>
    <dgm:cxn modelId="{D3EF29A5-641C-4B28-A112-43D11E34B509}" type="presParOf" srcId="{017EC017-0CE4-42AE-834E-1C03A29456D4}" destId="{CC244E08-0F53-4E3E-B508-C12DCDA846DE}" srcOrd="2" destOrd="0" presId="urn:microsoft.com/office/officeart/2008/layout/LinedList"/>
    <dgm:cxn modelId="{5A0A9676-FE65-48D7-B5E2-DF415C15DE15}" type="presParOf" srcId="{017EC017-0CE4-42AE-834E-1C03A29456D4}" destId="{5E8EBDCF-E7C6-4053-8C1E-1364D48158B8}" srcOrd="3" destOrd="0" presId="urn:microsoft.com/office/officeart/2008/layout/LinedList"/>
    <dgm:cxn modelId="{409F0AC5-3BF7-4A03-81AB-69F007F787CF}" type="presParOf" srcId="{5E8EBDCF-E7C6-4053-8C1E-1364D48158B8}" destId="{4943BA02-7318-45F9-AF36-B3513C976122}" srcOrd="0" destOrd="0" presId="urn:microsoft.com/office/officeart/2008/layout/LinedList"/>
    <dgm:cxn modelId="{8691A340-C012-4156-8E1F-059B60B6D931}" type="presParOf" srcId="{5E8EBDCF-E7C6-4053-8C1E-1364D48158B8}" destId="{004113F9-29A9-41AB-9DF8-631A0306703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D15A577-B5C6-466F-9581-64B67D3B190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E94985-DF44-4A1D-939C-38B19420F9EC}">
      <dgm:prSet/>
      <dgm:spPr/>
      <dgm:t>
        <a:bodyPr/>
        <a:lstStyle/>
        <a:p>
          <a:r>
            <a:rPr lang="fi-FI" b="1"/>
            <a:t>Digitaalinen kuilu ja eriarvoisuus</a:t>
          </a:r>
          <a:endParaRPr lang="en-US"/>
        </a:p>
      </dgm:t>
    </dgm:pt>
    <dgm:pt modelId="{C97D9958-203F-41CA-8A25-BB5B039BD8F3}" type="parTrans" cxnId="{6D312A63-4DA9-46AC-847F-07145B831613}">
      <dgm:prSet/>
      <dgm:spPr/>
      <dgm:t>
        <a:bodyPr/>
        <a:lstStyle/>
        <a:p>
          <a:endParaRPr lang="en-US"/>
        </a:p>
      </dgm:t>
    </dgm:pt>
    <dgm:pt modelId="{8461449C-F3FF-4084-83E9-89561B49C5DB}" type="sibTrans" cxnId="{6D312A63-4DA9-46AC-847F-07145B831613}">
      <dgm:prSet/>
      <dgm:spPr/>
      <dgm:t>
        <a:bodyPr/>
        <a:lstStyle/>
        <a:p>
          <a:endParaRPr lang="en-US"/>
        </a:p>
      </dgm:t>
    </dgm:pt>
    <dgm:pt modelId="{A780B17D-B901-49B6-84D2-B7D694EF5087}">
      <dgm:prSet/>
      <dgm:spPr/>
      <dgm:t>
        <a:bodyPr/>
        <a:lstStyle/>
        <a:p>
          <a:r>
            <a:rPr lang="fi-FI" dirty="0"/>
            <a:t>Osa perheistä ei hallitse suomen kieltä, teknologiaa tai somekäyttöä. Tämä voi johtaa ulkopuolelle jäämiseen tai väärinymmärryksiin.</a:t>
          </a:r>
          <a:endParaRPr lang="en-US" dirty="0"/>
        </a:p>
      </dgm:t>
    </dgm:pt>
    <dgm:pt modelId="{BED97862-1368-49A8-AB64-A7CAFF645CFC}" type="parTrans" cxnId="{6CFDE533-E969-4FEF-9DCC-06EF07056E7C}">
      <dgm:prSet/>
      <dgm:spPr/>
      <dgm:t>
        <a:bodyPr/>
        <a:lstStyle/>
        <a:p>
          <a:endParaRPr lang="en-US"/>
        </a:p>
      </dgm:t>
    </dgm:pt>
    <dgm:pt modelId="{135E1EF6-D803-402D-9A89-6A1EBBCF82DE}" type="sibTrans" cxnId="{6CFDE533-E969-4FEF-9DCC-06EF07056E7C}">
      <dgm:prSet/>
      <dgm:spPr/>
      <dgm:t>
        <a:bodyPr/>
        <a:lstStyle/>
        <a:p>
          <a:endParaRPr lang="en-US"/>
        </a:p>
      </dgm:t>
    </dgm:pt>
    <dgm:pt modelId="{529C8C72-D964-41CE-93F7-1C1B4F2DC421}">
      <dgm:prSet/>
      <dgm:spPr/>
      <dgm:t>
        <a:bodyPr/>
        <a:lstStyle/>
        <a:p>
          <a:r>
            <a:rPr lang="fi-FI" b="1"/>
            <a:t>Turvallisuus ja tietovuotoriskit</a:t>
          </a:r>
          <a:endParaRPr lang="en-US"/>
        </a:p>
      </dgm:t>
    </dgm:pt>
    <dgm:pt modelId="{9F0299FD-73B0-4DC4-85E3-DBC14CC81722}" type="parTrans" cxnId="{9EBC944C-FD08-43FD-8394-E7269DD8F846}">
      <dgm:prSet/>
      <dgm:spPr/>
      <dgm:t>
        <a:bodyPr/>
        <a:lstStyle/>
        <a:p>
          <a:endParaRPr lang="en-US"/>
        </a:p>
      </dgm:t>
    </dgm:pt>
    <dgm:pt modelId="{B491154C-FA99-474E-B7B1-CEB62978EE4E}" type="sibTrans" cxnId="{9EBC944C-FD08-43FD-8394-E7269DD8F846}">
      <dgm:prSet/>
      <dgm:spPr/>
      <dgm:t>
        <a:bodyPr/>
        <a:lstStyle/>
        <a:p>
          <a:endParaRPr lang="en-US"/>
        </a:p>
      </dgm:t>
    </dgm:pt>
    <dgm:pt modelId="{8A246437-3999-4700-BCFE-D5C67EB03F4B}">
      <dgm:prSet/>
      <dgm:spPr/>
      <dgm:t>
        <a:bodyPr/>
        <a:lstStyle/>
        <a:p>
          <a:r>
            <a:rPr lang="fi-FI"/>
            <a:t>Sovellusten tietoturva vaihtelee.</a:t>
          </a:r>
          <a:endParaRPr lang="en-US"/>
        </a:p>
      </dgm:t>
    </dgm:pt>
    <dgm:pt modelId="{C09AA9A5-193E-44C4-AE83-FE0EBFF8A997}" type="parTrans" cxnId="{72B214B9-16BF-43B4-B34B-B550A3E9DCE7}">
      <dgm:prSet/>
      <dgm:spPr/>
      <dgm:t>
        <a:bodyPr/>
        <a:lstStyle/>
        <a:p>
          <a:endParaRPr lang="en-US"/>
        </a:p>
      </dgm:t>
    </dgm:pt>
    <dgm:pt modelId="{77DC0808-6FA0-4B25-8CC0-F2977E828D4C}" type="sibTrans" cxnId="{72B214B9-16BF-43B4-B34B-B550A3E9DCE7}">
      <dgm:prSet/>
      <dgm:spPr/>
      <dgm:t>
        <a:bodyPr/>
        <a:lstStyle/>
        <a:p>
          <a:endParaRPr lang="en-US"/>
        </a:p>
      </dgm:t>
    </dgm:pt>
    <dgm:pt modelId="{9E15DA8E-207F-4CE1-9415-07D9D7CFCE5F}">
      <dgm:prSet/>
      <dgm:spPr/>
      <dgm:t>
        <a:bodyPr/>
        <a:lstStyle/>
        <a:p>
          <a:r>
            <a:rPr lang="fi-FI"/>
            <a:t>Asiakasdata voi päätyä vääriin käsiin, jos käytetään epävirallisia kanavia.</a:t>
          </a:r>
          <a:endParaRPr lang="en-US"/>
        </a:p>
      </dgm:t>
    </dgm:pt>
    <dgm:pt modelId="{1806A777-30B3-4C0F-B66E-2E64BB95A8EC}" type="parTrans" cxnId="{4CEED629-A1AF-474C-8E98-798F849D9F15}">
      <dgm:prSet/>
      <dgm:spPr/>
      <dgm:t>
        <a:bodyPr/>
        <a:lstStyle/>
        <a:p>
          <a:endParaRPr lang="en-US"/>
        </a:p>
      </dgm:t>
    </dgm:pt>
    <dgm:pt modelId="{480E67C4-4EC2-4FBE-916A-E5FB964B7970}" type="sibTrans" cxnId="{4CEED629-A1AF-474C-8E98-798F849D9F15}">
      <dgm:prSet/>
      <dgm:spPr/>
      <dgm:t>
        <a:bodyPr/>
        <a:lstStyle/>
        <a:p>
          <a:endParaRPr lang="en-US"/>
        </a:p>
      </dgm:t>
    </dgm:pt>
    <dgm:pt modelId="{8D5CD015-43C9-4B02-882D-5C9755906980}">
      <dgm:prSet/>
      <dgm:spPr/>
      <dgm:t>
        <a:bodyPr/>
        <a:lstStyle/>
        <a:p>
          <a:r>
            <a:rPr lang="fi-FI" b="1"/>
            <a:t>Vuorovaikutuksen kaventuminen</a:t>
          </a:r>
          <a:endParaRPr lang="en-US"/>
        </a:p>
      </dgm:t>
    </dgm:pt>
    <dgm:pt modelId="{A00AB6BC-1F26-4C7D-B51B-EF0F9C1AE81D}" type="parTrans" cxnId="{5D843EAA-4287-4A8A-8FEC-3EE79E3E2514}">
      <dgm:prSet/>
      <dgm:spPr/>
      <dgm:t>
        <a:bodyPr/>
        <a:lstStyle/>
        <a:p>
          <a:endParaRPr lang="en-US"/>
        </a:p>
      </dgm:t>
    </dgm:pt>
    <dgm:pt modelId="{27603B65-8127-44A2-8051-93A2F53C477C}" type="sibTrans" cxnId="{5D843EAA-4287-4A8A-8FEC-3EE79E3E2514}">
      <dgm:prSet/>
      <dgm:spPr/>
      <dgm:t>
        <a:bodyPr/>
        <a:lstStyle/>
        <a:p>
          <a:endParaRPr lang="en-US"/>
        </a:p>
      </dgm:t>
    </dgm:pt>
    <dgm:pt modelId="{31157967-5ADE-4B94-AF90-ECE4A53109A5}">
      <dgm:prSet/>
      <dgm:spPr/>
      <dgm:t>
        <a:bodyPr/>
        <a:lstStyle/>
        <a:p>
          <a:r>
            <a:rPr lang="fi-FI"/>
            <a:t>Nonverbaalinen viestintä jää heikommaksi etätapaamisissa.</a:t>
          </a:r>
          <a:endParaRPr lang="en-US"/>
        </a:p>
      </dgm:t>
    </dgm:pt>
    <dgm:pt modelId="{8DB54303-C035-4427-8F88-E7A5793F7CE6}" type="parTrans" cxnId="{E74E24AF-FCBA-48E3-BDD5-1CDCD043B3D9}">
      <dgm:prSet/>
      <dgm:spPr/>
      <dgm:t>
        <a:bodyPr/>
        <a:lstStyle/>
        <a:p>
          <a:endParaRPr lang="en-US"/>
        </a:p>
      </dgm:t>
    </dgm:pt>
    <dgm:pt modelId="{D19765AE-81B9-42E1-8B64-F4B3FAA04FB0}" type="sibTrans" cxnId="{E74E24AF-FCBA-48E3-BDD5-1CDCD043B3D9}">
      <dgm:prSet/>
      <dgm:spPr/>
      <dgm:t>
        <a:bodyPr/>
        <a:lstStyle/>
        <a:p>
          <a:endParaRPr lang="en-US"/>
        </a:p>
      </dgm:t>
    </dgm:pt>
    <dgm:pt modelId="{96DDA834-24E3-4853-9402-EDD73E56E965}">
      <dgm:prSet/>
      <dgm:spPr/>
      <dgm:t>
        <a:bodyPr/>
        <a:lstStyle/>
        <a:p>
          <a:r>
            <a:rPr lang="fi-FI"/>
            <a:t>Luottamuksen rakentaminen voi olla vaikeampaa, erityisesti haavoittuvissa perheissä.</a:t>
          </a:r>
          <a:endParaRPr lang="en-US"/>
        </a:p>
      </dgm:t>
    </dgm:pt>
    <dgm:pt modelId="{3976E26B-BF74-41A6-B29C-2B072CC5E141}" type="parTrans" cxnId="{0B727013-CEC2-499C-A4BF-7F866719201A}">
      <dgm:prSet/>
      <dgm:spPr/>
      <dgm:t>
        <a:bodyPr/>
        <a:lstStyle/>
        <a:p>
          <a:endParaRPr lang="en-US"/>
        </a:p>
      </dgm:t>
    </dgm:pt>
    <dgm:pt modelId="{D229FC3E-383E-4E3B-BE41-C42B145E910B}" type="sibTrans" cxnId="{0B727013-CEC2-499C-A4BF-7F866719201A}">
      <dgm:prSet/>
      <dgm:spPr/>
      <dgm:t>
        <a:bodyPr/>
        <a:lstStyle/>
        <a:p>
          <a:endParaRPr lang="en-US"/>
        </a:p>
      </dgm:t>
    </dgm:pt>
    <dgm:pt modelId="{DE5E5BE7-5DE1-41C5-B830-B2190AEE46CB}" type="pres">
      <dgm:prSet presAssocID="{ED15A577-B5C6-466F-9581-64B67D3B190F}" presName="Name0" presStyleCnt="0">
        <dgm:presLayoutVars>
          <dgm:dir/>
          <dgm:animLvl val="lvl"/>
          <dgm:resizeHandles val="exact"/>
        </dgm:presLayoutVars>
      </dgm:prSet>
      <dgm:spPr/>
    </dgm:pt>
    <dgm:pt modelId="{89C45FAE-362A-4D61-9310-84A7389C24EE}" type="pres">
      <dgm:prSet presAssocID="{2DE94985-DF44-4A1D-939C-38B19420F9EC}" presName="linNode" presStyleCnt="0"/>
      <dgm:spPr/>
    </dgm:pt>
    <dgm:pt modelId="{6FF620DE-5BB7-4472-86BF-DDA92EEB6AEC}" type="pres">
      <dgm:prSet presAssocID="{2DE94985-DF44-4A1D-939C-38B19420F9E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1E8B4BFF-2CAE-412C-804E-A639745B726F}" type="pres">
      <dgm:prSet presAssocID="{2DE94985-DF44-4A1D-939C-38B19420F9EC}" presName="descendantText" presStyleLbl="alignAccFollowNode1" presStyleIdx="0" presStyleCnt="3">
        <dgm:presLayoutVars>
          <dgm:bulletEnabled val="1"/>
        </dgm:presLayoutVars>
      </dgm:prSet>
      <dgm:spPr/>
    </dgm:pt>
    <dgm:pt modelId="{D90B3985-7B68-4182-A30C-8D03CF6180FE}" type="pres">
      <dgm:prSet presAssocID="{8461449C-F3FF-4084-83E9-89561B49C5DB}" presName="sp" presStyleCnt="0"/>
      <dgm:spPr/>
    </dgm:pt>
    <dgm:pt modelId="{40C7881B-D53D-40E5-8B35-EFDD05F5698D}" type="pres">
      <dgm:prSet presAssocID="{529C8C72-D964-41CE-93F7-1C1B4F2DC421}" presName="linNode" presStyleCnt="0"/>
      <dgm:spPr/>
    </dgm:pt>
    <dgm:pt modelId="{E66EA311-7E40-4DCA-80BE-350AA506CAD0}" type="pres">
      <dgm:prSet presAssocID="{529C8C72-D964-41CE-93F7-1C1B4F2DC421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6A9177D-63F8-4262-8495-A5BEDF6B600D}" type="pres">
      <dgm:prSet presAssocID="{529C8C72-D964-41CE-93F7-1C1B4F2DC421}" presName="descendantText" presStyleLbl="alignAccFollowNode1" presStyleIdx="1" presStyleCnt="3">
        <dgm:presLayoutVars>
          <dgm:bulletEnabled val="1"/>
        </dgm:presLayoutVars>
      </dgm:prSet>
      <dgm:spPr/>
    </dgm:pt>
    <dgm:pt modelId="{858ED967-24DF-4C33-992F-D29404B1D6B1}" type="pres">
      <dgm:prSet presAssocID="{B491154C-FA99-474E-B7B1-CEB62978EE4E}" presName="sp" presStyleCnt="0"/>
      <dgm:spPr/>
    </dgm:pt>
    <dgm:pt modelId="{56736C5F-F3AE-4F7C-B86C-85EE4F2FE3EA}" type="pres">
      <dgm:prSet presAssocID="{8D5CD015-43C9-4B02-882D-5C9755906980}" presName="linNode" presStyleCnt="0"/>
      <dgm:spPr/>
    </dgm:pt>
    <dgm:pt modelId="{B6577847-C887-4D25-9F2B-4754EF259A74}" type="pres">
      <dgm:prSet presAssocID="{8D5CD015-43C9-4B02-882D-5C9755906980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DA585A72-F02D-44FD-B5C6-EB0814A9A599}" type="pres">
      <dgm:prSet presAssocID="{8D5CD015-43C9-4B02-882D-5C9755906980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11F88C05-8F64-4D78-809B-547A6752146B}" type="presOf" srcId="{31157967-5ADE-4B94-AF90-ECE4A53109A5}" destId="{DA585A72-F02D-44FD-B5C6-EB0814A9A599}" srcOrd="0" destOrd="0" presId="urn:microsoft.com/office/officeart/2005/8/layout/vList5"/>
    <dgm:cxn modelId="{0B727013-CEC2-499C-A4BF-7F866719201A}" srcId="{8D5CD015-43C9-4B02-882D-5C9755906980}" destId="{96DDA834-24E3-4853-9402-EDD73E56E965}" srcOrd="1" destOrd="0" parTransId="{3976E26B-BF74-41A6-B29C-2B072CC5E141}" sibTransId="{D229FC3E-383E-4E3B-BE41-C42B145E910B}"/>
    <dgm:cxn modelId="{6408B922-40F7-4ACB-9462-FA4F68BBBACA}" type="presOf" srcId="{A780B17D-B901-49B6-84D2-B7D694EF5087}" destId="{1E8B4BFF-2CAE-412C-804E-A639745B726F}" srcOrd="0" destOrd="0" presId="urn:microsoft.com/office/officeart/2005/8/layout/vList5"/>
    <dgm:cxn modelId="{025CCF26-FB43-4C14-9B39-380BFEB43573}" type="presOf" srcId="{96DDA834-24E3-4853-9402-EDD73E56E965}" destId="{DA585A72-F02D-44FD-B5C6-EB0814A9A599}" srcOrd="0" destOrd="1" presId="urn:microsoft.com/office/officeart/2005/8/layout/vList5"/>
    <dgm:cxn modelId="{4CEED629-A1AF-474C-8E98-798F849D9F15}" srcId="{529C8C72-D964-41CE-93F7-1C1B4F2DC421}" destId="{9E15DA8E-207F-4CE1-9415-07D9D7CFCE5F}" srcOrd="1" destOrd="0" parTransId="{1806A777-30B3-4C0F-B66E-2E64BB95A8EC}" sibTransId="{480E67C4-4EC2-4FBE-916A-E5FB964B7970}"/>
    <dgm:cxn modelId="{6CFDE533-E969-4FEF-9DCC-06EF07056E7C}" srcId="{2DE94985-DF44-4A1D-939C-38B19420F9EC}" destId="{A780B17D-B901-49B6-84D2-B7D694EF5087}" srcOrd="0" destOrd="0" parTransId="{BED97862-1368-49A8-AB64-A7CAFF645CFC}" sibTransId="{135E1EF6-D803-402D-9A89-6A1EBBCF82DE}"/>
    <dgm:cxn modelId="{1747A536-5619-4524-B2D8-67CC25F250EB}" type="presOf" srcId="{8D5CD015-43C9-4B02-882D-5C9755906980}" destId="{B6577847-C887-4D25-9F2B-4754EF259A74}" srcOrd="0" destOrd="0" presId="urn:microsoft.com/office/officeart/2005/8/layout/vList5"/>
    <dgm:cxn modelId="{6D312A63-4DA9-46AC-847F-07145B831613}" srcId="{ED15A577-B5C6-466F-9581-64B67D3B190F}" destId="{2DE94985-DF44-4A1D-939C-38B19420F9EC}" srcOrd="0" destOrd="0" parTransId="{C97D9958-203F-41CA-8A25-BB5B039BD8F3}" sibTransId="{8461449C-F3FF-4084-83E9-89561B49C5DB}"/>
    <dgm:cxn modelId="{68C82765-D302-4AD5-A285-D73E90707CA1}" type="presOf" srcId="{529C8C72-D964-41CE-93F7-1C1B4F2DC421}" destId="{E66EA311-7E40-4DCA-80BE-350AA506CAD0}" srcOrd="0" destOrd="0" presId="urn:microsoft.com/office/officeart/2005/8/layout/vList5"/>
    <dgm:cxn modelId="{9EBC944C-FD08-43FD-8394-E7269DD8F846}" srcId="{ED15A577-B5C6-466F-9581-64B67D3B190F}" destId="{529C8C72-D964-41CE-93F7-1C1B4F2DC421}" srcOrd="1" destOrd="0" parTransId="{9F0299FD-73B0-4DC4-85E3-DBC14CC81722}" sibTransId="{B491154C-FA99-474E-B7B1-CEB62978EE4E}"/>
    <dgm:cxn modelId="{252A9C75-A2BA-4B1A-9497-6727C1475A35}" type="presOf" srcId="{8A246437-3999-4700-BCFE-D5C67EB03F4B}" destId="{56A9177D-63F8-4262-8495-A5BEDF6B600D}" srcOrd="0" destOrd="0" presId="urn:microsoft.com/office/officeart/2005/8/layout/vList5"/>
    <dgm:cxn modelId="{8A0E618B-70A3-4DB7-93C9-E6DBFBCC6DBE}" type="presOf" srcId="{2DE94985-DF44-4A1D-939C-38B19420F9EC}" destId="{6FF620DE-5BB7-4472-86BF-DDA92EEB6AEC}" srcOrd="0" destOrd="0" presId="urn:microsoft.com/office/officeart/2005/8/layout/vList5"/>
    <dgm:cxn modelId="{5D843EAA-4287-4A8A-8FEC-3EE79E3E2514}" srcId="{ED15A577-B5C6-466F-9581-64B67D3B190F}" destId="{8D5CD015-43C9-4B02-882D-5C9755906980}" srcOrd="2" destOrd="0" parTransId="{A00AB6BC-1F26-4C7D-B51B-EF0F9C1AE81D}" sibTransId="{27603B65-8127-44A2-8051-93A2F53C477C}"/>
    <dgm:cxn modelId="{E74E24AF-FCBA-48E3-BDD5-1CDCD043B3D9}" srcId="{8D5CD015-43C9-4B02-882D-5C9755906980}" destId="{31157967-5ADE-4B94-AF90-ECE4A53109A5}" srcOrd="0" destOrd="0" parTransId="{8DB54303-C035-4427-8F88-E7A5793F7CE6}" sibTransId="{D19765AE-81B9-42E1-8B64-F4B3FAA04FB0}"/>
    <dgm:cxn modelId="{72B214B9-16BF-43B4-B34B-B550A3E9DCE7}" srcId="{529C8C72-D964-41CE-93F7-1C1B4F2DC421}" destId="{8A246437-3999-4700-BCFE-D5C67EB03F4B}" srcOrd="0" destOrd="0" parTransId="{C09AA9A5-193E-44C4-AE83-FE0EBFF8A997}" sibTransId="{77DC0808-6FA0-4B25-8CC0-F2977E828D4C}"/>
    <dgm:cxn modelId="{20DED2BC-313E-455D-A8AB-EC861BC822DC}" type="presOf" srcId="{ED15A577-B5C6-466F-9581-64B67D3B190F}" destId="{DE5E5BE7-5DE1-41C5-B830-B2190AEE46CB}" srcOrd="0" destOrd="0" presId="urn:microsoft.com/office/officeart/2005/8/layout/vList5"/>
    <dgm:cxn modelId="{3B50D9F4-8600-41B1-A92E-C3B901162370}" type="presOf" srcId="{9E15DA8E-207F-4CE1-9415-07D9D7CFCE5F}" destId="{56A9177D-63F8-4262-8495-A5BEDF6B600D}" srcOrd="0" destOrd="1" presId="urn:microsoft.com/office/officeart/2005/8/layout/vList5"/>
    <dgm:cxn modelId="{831351C0-9831-4BEA-8CCB-54FFFC362B1A}" type="presParOf" srcId="{DE5E5BE7-5DE1-41C5-B830-B2190AEE46CB}" destId="{89C45FAE-362A-4D61-9310-84A7389C24EE}" srcOrd="0" destOrd="0" presId="urn:microsoft.com/office/officeart/2005/8/layout/vList5"/>
    <dgm:cxn modelId="{B2E5E56A-65BE-4B11-8EB5-7584B0CF2A20}" type="presParOf" srcId="{89C45FAE-362A-4D61-9310-84A7389C24EE}" destId="{6FF620DE-5BB7-4472-86BF-DDA92EEB6AEC}" srcOrd="0" destOrd="0" presId="urn:microsoft.com/office/officeart/2005/8/layout/vList5"/>
    <dgm:cxn modelId="{9439A505-0F55-4AA0-8009-DEA7769C1132}" type="presParOf" srcId="{89C45FAE-362A-4D61-9310-84A7389C24EE}" destId="{1E8B4BFF-2CAE-412C-804E-A639745B726F}" srcOrd="1" destOrd="0" presId="urn:microsoft.com/office/officeart/2005/8/layout/vList5"/>
    <dgm:cxn modelId="{06328335-02C9-4582-A50C-CB91AE90FC54}" type="presParOf" srcId="{DE5E5BE7-5DE1-41C5-B830-B2190AEE46CB}" destId="{D90B3985-7B68-4182-A30C-8D03CF6180FE}" srcOrd="1" destOrd="0" presId="urn:microsoft.com/office/officeart/2005/8/layout/vList5"/>
    <dgm:cxn modelId="{5710CA79-EE2C-41FE-87A1-355A1BCC0A0A}" type="presParOf" srcId="{DE5E5BE7-5DE1-41C5-B830-B2190AEE46CB}" destId="{40C7881B-D53D-40E5-8B35-EFDD05F5698D}" srcOrd="2" destOrd="0" presId="urn:microsoft.com/office/officeart/2005/8/layout/vList5"/>
    <dgm:cxn modelId="{FA948A7B-C189-462A-9772-371CD7D1804F}" type="presParOf" srcId="{40C7881B-D53D-40E5-8B35-EFDD05F5698D}" destId="{E66EA311-7E40-4DCA-80BE-350AA506CAD0}" srcOrd="0" destOrd="0" presId="urn:microsoft.com/office/officeart/2005/8/layout/vList5"/>
    <dgm:cxn modelId="{5F23BDAC-3A0A-466C-B55B-F7EF21ACCAF0}" type="presParOf" srcId="{40C7881B-D53D-40E5-8B35-EFDD05F5698D}" destId="{56A9177D-63F8-4262-8495-A5BEDF6B600D}" srcOrd="1" destOrd="0" presId="urn:microsoft.com/office/officeart/2005/8/layout/vList5"/>
    <dgm:cxn modelId="{7BA301A5-34F0-4BAE-B03E-F40343468793}" type="presParOf" srcId="{DE5E5BE7-5DE1-41C5-B830-B2190AEE46CB}" destId="{858ED967-24DF-4C33-992F-D29404B1D6B1}" srcOrd="3" destOrd="0" presId="urn:microsoft.com/office/officeart/2005/8/layout/vList5"/>
    <dgm:cxn modelId="{8AF3F2B6-7E13-457D-A9BE-2E0D20FE2173}" type="presParOf" srcId="{DE5E5BE7-5DE1-41C5-B830-B2190AEE46CB}" destId="{56736C5F-F3AE-4F7C-B86C-85EE4F2FE3EA}" srcOrd="4" destOrd="0" presId="urn:microsoft.com/office/officeart/2005/8/layout/vList5"/>
    <dgm:cxn modelId="{8FFDF335-20CC-4A27-B6F5-9346E15CB638}" type="presParOf" srcId="{56736C5F-F3AE-4F7C-B86C-85EE4F2FE3EA}" destId="{B6577847-C887-4D25-9F2B-4754EF259A74}" srcOrd="0" destOrd="0" presId="urn:microsoft.com/office/officeart/2005/8/layout/vList5"/>
    <dgm:cxn modelId="{4F57F9F8-10BB-4F31-8937-8C2758DE85C8}" type="presParOf" srcId="{56736C5F-F3AE-4F7C-B86C-85EE4F2FE3EA}" destId="{DA585A72-F02D-44FD-B5C6-EB0814A9A59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2D62CF6-B3C4-4834-909A-98A9067ECFF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7D266E2-6264-4FDE-8938-D0BCF1FF3783}">
      <dgm:prSet/>
      <dgm:spPr/>
      <dgm:t>
        <a:bodyPr/>
        <a:lstStyle/>
        <a:p>
          <a:r>
            <a:rPr lang="fi-FI" b="1"/>
            <a:t>Ammatillisten rajojen hämärtyminen</a:t>
          </a:r>
          <a:endParaRPr lang="en-US"/>
        </a:p>
      </dgm:t>
    </dgm:pt>
    <dgm:pt modelId="{50D89458-6AC2-45C7-B478-118FC7B7165D}" type="parTrans" cxnId="{592B8134-35BD-4CA7-A583-C2D9019C8218}">
      <dgm:prSet/>
      <dgm:spPr/>
      <dgm:t>
        <a:bodyPr/>
        <a:lstStyle/>
        <a:p>
          <a:endParaRPr lang="en-US"/>
        </a:p>
      </dgm:t>
    </dgm:pt>
    <dgm:pt modelId="{D0CFFB9F-E154-44CF-81CC-DA203EA3D5E2}" type="sibTrans" cxnId="{592B8134-35BD-4CA7-A583-C2D9019C8218}">
      <dgm:prSet/>
      <dgm:spPr/>
      <dgm:t>
        <a:bodyPr/>
        <a:lstStyle/>
        <a:p>
          <a:endParaRPr lang="en-US"/>
        </a:p>
      </dgm:t>
    </dgm:pt>
    <dgm:pt modelId="{2DF7C1DA-BE51-463C-BED7-DD4AD8A95607}">
      <dgm:prSet/>
      <dgm:spPr/>
      <dgm:t>
        <a:bodyPr/>
        <a:lstStyle/>
        <a:p>
          <a:r>
            <a:rPr lang="fi-FI"/>
            <a:t>Some-aikakaudella asiakkaat voivat seurata työntekijöitä tai lähettää viestejä arkisin ja ilta-aikoina.</a:t>
          </a:r>
          <a:endParaRPr lang="en-US"/>
        </a:p>
      </dgm:t>
    </dgm:pt>
    <dgm:pt modelId="{1245F1AB-4DE3-4A52-895B-CB99B931B150}" type="parTrans" cxnId="{E25923FF-08F4-472F-8710-B181DE434CBE}">
      <dgm:prSet/>
      <dgm:spPr/>
      <dgm:t>
        <a:bodyPr/>
        <a:lstStyle/>
        <a:p>
          <a:endParaRPr lang="en-US"/>
        </a:p>
      </dgm:t>
    </dgm:pt>
    <dgm:pt modelId="{35D4CD47-366D-4BF2-86D2-205E58237D87}" type="sibTrans" cxnId="{E25923FF-08F4-472F-8710-B181DE434CBE}">
      <dgm:prSet/>
      <dgm:spPr/>
      <dgm:t>
        <a:bodyPr/>
        <a:lstStyle/>
        <a:p>
          <a:endParaRPr lang="en-US"/>
        </a:p>
      </dgm:t>
    </dgm:pt>
    <dgm:pt modelId="{B019578E-8E1D-430B-BEF6-A922F5F5BB0C}">
      <dgm:prSet/>
      <dgm:spPr/>
      <dgm:t>
        <a:bodyPr/>
        <a:lstStyle/>
        <a:p>
          <a:r>
            <a:rPr lang="fi-FI"/>
            <a:t>Tämä voi kuormittaa työntekijää ja luoda epäammattimaisia suhteita.</a:t>
          </a:r>
          <a:endParaRPr lang="en-US"/>
        </a:p>
      </dgm:t>
    </dgm:pt>
    <dgm:pt modelId="{FA56E1B2-E312-4EA1-A2EA-E2C0624CEA56}" type="parTrans" cxnId="{78DBAD04-8364-427E-B560-6B974BB20B27}">
      <dgm:prSet/>
      <dgm:spPr/>
      <dgm:t>
        <a:bodyPr/>
        <a:lstStyle/>
        <a:p>
          <a:endParaRPr lang="en-US"/>
        </a:p>
      </dgm:t>
    </dgm:pt>
    <dgm:pt modelId="{0EE476F2-818F-415F-828A-D05F95F81CAA}" type="sibTrans" cxnId="{78DBAD04-8364-427E-B560-6B974BB20B27}">
      <dgm:prSet/>
      <dgm:spPr/>
      <dgm:t>
        <a:bodyPr/>
        <a:lstStyle/>
        <a:p>
          <a:endParaRPr lang="en-US"/>
        </a:p>
      </dgm:t>
    </dgm:pt>
    <dgm:pt modelId="{57B24013-E963-4C9D-BFF4-5FA5E7DDD664}">
      <dgm:prSet/>
      <dgm:spPr/>
      <dgm:t>
        <a:bodyPr/>
        <a:lstStyle/>
        <a:p>
          <a:r>
            <a:rPr lang="fi-FI" b="1"/>
            <a:t>Virheellisen tiedon leviäminen</a:t>
          </a:r>
          <a:endParaRPr lang="en-US"/>
        </a:p>
      </dgm:t>
    </dgm:pt>
    <dgm:pt modelId="{B1928460-EDDA-47A0-8FFA-E0B2272937C3}" type="parTrans" cxnId="{0918BEE5-E61E-4622-A51D-10241C5D5CA9}">
      <dgm:prSet/>
      <dgm:spPr/>
      <dgm:t>
        <a:bodyPr/>
        <a:lstStyle/>
        <a:p>
          <a:endParaRPr lang="en-US"/>
        </a:p>
      </dgm:t>
    </dgm:pt>
    <dgm:pt modelId="{EA26C708-A62B-4FF7-9399-B75DD3A72320}" type="sibTrans" cxnId="{0918BEE5-E61E-4622-A51D-10241C5D5CA9}">
      <dgm:prSet/>
      <dgm:spPr/>
      <dgm:t>
        <a:bodyPr/>
        <a:lstStyle/>
        <a:p>
          <a:endParaRPr lang="en-US"/>
        </a:p>
      </dgm:t>
    </dgm:pt>
    <dgm:pt modelId="{86CB9D7D-466C-4DB3-BBCF-023E6A2C6F5F}">
      <dgm:prSet/>
      <dgm:spPr/>
      <dgm:t>
        <a:bodyPr/>
        <a:lstStyle/>
        <a:p>
          <a:r>
            <a:rPr lang="fi-FI"/>
            <a:t>Perheet voivat kohdata somessa haitallista tai väärää tietoa kasvatuksesta, terveydestä tai viranomaisista.</a:t>
          </a:r>
          <a:endParaRPr lang="en-US"/>
        </a:p>
      </dgm:t>
    </dgm:pt>
    <dgm:pt modelId="{381C20FB-2DF7-4968-ADE1-B5B31D9F7FD6}" type="parTrans" cxnId="{07C0BB63-35E0-40A7-921F-FEF25929854D}">
      <dgm:prSet/>
      <dgm:spPr/>
      <dgm:t>
        <a:bodyPr/>
        <a:lstStyle/>
        <a:p>
          <a:endParaRPr lang="en-US"/>
        </a:p>
      </dgm:t>
    </dgm:pt>
    <dgm:pt modelId="{D5B7BF9B-ACE8-4F7C-AE04-79A05B97726D}" type="sibTrans" cxnId="{07C0BB63-35E0-40A7-921F-FEF25929854D}">
      <dgm:prSet/>
      <dgm:spPr/>
      <dgm:t>
        <a:bodyPr/>
        <a:lstStyle/>
        <a:p>
          <a:endParaRPr lang="en-US"/>
        </a:p>
      </dgm:t>
    </dgm:pt>
    <dgm:pt modelId="{DB03B7F6-4CC2-410D-B91F-9A60ABE203A4}">
      <dgm:prSet/>
      <dgm:spPr/>
      <dgm:t>
        <a:bodyPr/>
        <a:lstStyle/>
        <a:p>
          <a:r>
            <a:rPr lang="fi-FI"/>
            <a:t>Ammattilaisen rooli luotettavan tiedon tuottajana korostuu.</a:t>
          </a:r>
          <a:endParaRPr lang="en-US"/>
        </a:p>
      </dgm:t>
    </dgm:pt>
    <dgm:pt modelId="{CDFF9460-8C33-4569-B42D-4C49F444BCA2}" type="parTrans" cxnId="{FBD6A64A-53D4-4754-83AC-2294368C8B88}">
      <dgm:prSet/>
      <dgm:spPr/>
      <dgm:t>
        <a:bodyPr/>
        <a:lstStyle/>
        <a:p>
          <a:endParaRPr lang="en-US"/>
        </a:p>
      </dgm:t>
    </dgm:pt>
    <dgm:pt modelId="{37D5731C-79A5-425A-BBDC-DD2E455CB69F}" type="sibTrans" cxnId="{FBD6A64A-53D4-4754-83AC-2294368C8B88}">
      <dgm:prSet/>
      <dgm:spPr/>
      <dgm:t>
        <a:bodyPr/>
        <a:lstStyle/>
        <a:p>
          <a:endParaRPr lang="en-US"/>
        </a:p>
      </dgm:t>
    </dgm:pt>
    <dgm:pt modelId="{CF8A24B5-E0EF-4AD8-96E3-B8FB80A6DF04}" type="pres">
      <dgm:prSet presAssocID="{72D62CF6-B3C4-4834-909A-98A9067ECFF9}" presName="Name0" presStyleCnt="0">
        <dgm:presLayoutVars>
          <dgm:dir/>
          <dgm:animLvl val="lvl"/>
          <dgm:resizeHandles val="exact"/>
        </dgm:presLayoutVars>
      </dgm:prSet>
      <dgm:spPr/>
    </dgm:pt>
    <dgm:pt modelId="{F0D5233C-1E46-42A2-B450-631C8C93D32F}" type="pres">
      <dgm:prSet presAssocID="{17D266E2-6264-4FDE-8938-D0BCF1FF3783}" presName="linNode" presStyleCnt="0"/>
      <dgm:spPr/>
    </dgm:pt>
    <dgm:pt modelId="{248FC480-31B0-4B5D-8D4A-6865CE9BA0B3}" type="pres">
      <dgm:prSet presAssocID="{17D266E2-6264-4FDE-8938-D0BCF1FF3783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FDD909EA-3623-47F8-B142-59A11C4E8E1F}" type="pres">
      <dgm:prSet presAssocID="{17D266E2-6264-4FDE-8938-D0BCF1FF3783}" presName="descendantText" presStyleLbl="alignAccFollowNode1" presStyleIdx="0" presStyleCnt="2">
        <dgm:presLayoutVars>
          <dgm:bulletEnabled val="1"/>
        </dgm:presLayoutVars>
      </dgm:prSet>
      <dgm:spPr/>
    </dgm:pt>
    <dgm:pt modelId="{C28336DC-7863-46B3-9B1C-807EA0D9CA5E}" type="pres">
      <dgm:prSet presAssocID="{D0CFFB9F-E154-44CF-81CC-DA203EA3D5E2}" presName="sp" presStyleCnt="0"/>
      <dgm:spPr/>
    </dgm:pt>
    <dgm:pt modelId="{CE08DC6F-3817-4235-9D4D-E888EAD4CF9A}" type="pres">
      <dgm:prSet presAssocID="{57B24013-E963-4C9D-BFF4-5FA5E7DDD664}" presName="linNode" presStyleCnt="0"/>
      <dgm:spPr/>
    </dgm:pt>
    <dgm:pt modelId="{A8109EE8-E28F-4991-BFFF-EF004E2FBCF0}" type="pres">
      <dgm:prSet presAssocID="{57B24013-E963-4C9D-BFF4-5FA5E7DDD664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9CB48D09-F298-40D8-B11C-9CBE3BFA99F0}" type="pres">
      <dgm:prSet presAssocID="{57B24013-E963-4C9D-BFF4-5FA5E7DDD664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78DBAD04-8364-427E-B560-6B974BB20B27}" srcId="{17D266E2-6264-4FDE-8938-D0BCF1FF3783}" destId="{B019578E-8E1D-430B-BEF6-A922F5F5BB0C}" srcOrd="1" destOrd="0" parTransId="{FA56E1B2-E312-4EA1-A2EA-E2C0624CEA56}" sibTransId="{0EE476F2-818F-415F-828A-D05F95F81CAA}"/>
    <dgm:cxn modelId="{592B8134-35BD-4CA7-A583-C2D9019C8218}" srcId="{72D62CF6-B3C4-4834-909A-98A9067ECFF9}" destId="{17D266E2-6264-4FDE-8938-D0BCF1FF3783}" srcOrd="0" destOrd="0" parTransId="{50D89458-6AC2-45C7-B478-118FC7B7165D}" sibTransId="{D0CFFB9F-E154-44CF-81CC-DA203EA3D5E2}"/>
    <dgm:cxn modelId="{E4DB4762-9B90-44A0-8C0C-79E0F6BBBB13}" type="presOf" srcId="{2DF7C1DA-BE51-463C-BED7-DD4AD8A95607}" destId="{FDD909EA-3623-47F8-B142-59A11C4E8E1F}" srcOrd="0" destOrd="0" presId="urn:microsoft.com/office/officeart/2005/8/layout/vList5"/>
    <dgm:cxn modelId="{07C0BB63-35E0-40A7-921F-FEF25929854D}" srcId="{57B24013-E963-4C9D-BFF4-5FA5E7DDD664}" destId="{86CB9D7D-466C-4DB3-BBCF-023E6A2C6F5F}" srcOrd="0" destOrd="0" parTransId="{381C20FB-2DF7-4968-ADE1-B5B31D9F7FD6}" sibTransId="{D5B7BF9B-ACE8-4F7C-AE04-79A05B97726D}"/>
    <dgm:cxn modelId="{FBD6A64A-53D4-4754-83AC-2294368C8B88}" srcId="{57B24013-E963-4C9D-BFF4-5FA5E7DDD664}" destId="{DB03B7F6-4CC2-410D-B91F-9A60ABE203A4}" srcOrd="1" destOrd="0" parTransId="{CDFF9460-8C33-4569-B42D-4C49F444BCA2}" sibTransId="{37D5731C-79A5-425A-BBDC-DD2E455CB69F}"/>
    <dgm:cxn modelId="{84A60874-DC4D-41A3-B95E-7D1B5095C7C3}" type="presOf" srcId="{DB03B7F6-4CC2-410D-B91F-9A60ABE203A4}" destId="{9CB48D09-F298-40D8-B11C-9CBE3BFA99F0}" srcOrd="0" destOrd="1" presId="urn:microsoft.com/office/officeart/2005/8/layout/vList5"/>
    <dgm:cxn modelId="{0C946A84-09F3-41D7-9C95-389C0F565A4F}" type="presOf" srcId="{72D62CF6-B3C4-4834-909A-98A9067ECFF9}" destId="{CF8A24B5-E0EF-4AD8-96E3-B8FB80A6DF04}" srcOrd="0" destOrd="0" presId="urn:microsoft.com/office/officeart/2005/8/layout/vList5"/>
    <dgm:cxn modelId="{607E1690-5FF1-4530-8932-8372296EF158}" type="presOf" srcId="{57B24013-E963-4C9D-BFF4-5FA5E7DDD664}" destId="{A8109EE8-E28F-4991-BFFF-EF004E2FBCF0}" srcOrd="0" destOrd="0" presId="urn:microsoft.com/office/officeart/2005/8/layout/vList5"/>
    <dgm:cxn modelId="{03B82EA3-ED1F-4909-B519-D8B8AC972982}" type="presOf" srcId="{17D266E2-6264-4FDE-8938-D0BCF1FF3783}" destId="{248FC480-31B0-4B5D-8D4A-6865CE9BA0B3}" srcOrd="0" destOrd="0" presId="urn:microsoft.com/office/officeart/2005/8/layout/vList5"/>
    <dgm:cxn modelId="{37A6B3A9-8A49-4FD3-99F8-7BBFA4198D94}" type="presOf" srcId="{B019578E-8E1D-430B-BEF6-A922F5F5BB0C}" destId="{FDD909EA-3623-47F8-B142-59A11C4E8E1F}" srcOrd="0" destOrd="1" presId="urn:microsoft.com/office/officeart/2005/8/layout/vList5"/>
    <dgm:cxn modelId="{48CB8FB4-3971-458E-837E-4413E9F2C2F4}" type="presOf" srcId="{86CB9D7D-466C-4DB3-BBCF-023E6A2C6F5F}" destId="{9CB48D09-F298-40D8-B11C-9CBE3BFA99F0}" srcOrd="0" destOrd="0" presId="urn:microsoft.com/office/officeart/2005/8/layout/vList5"/>
    <dgm:cxn modelId="{0918BEE5-E61E-4622-A51D-10241C5D5CA9}" srcId="{72D62CF6-B3C4-4834-909A-98A9067ECFF9}" destId="{57B24013-E963-4C9D-BFF4-5FA5E7DDD664}" srcOrd="1" destOrd="0" parTransId="{B1928460-EDDA-47A0-8FFA-E0B2272937C3}" sibTransId="{EA26C708-A62B-4FF7-9399-B75DD3A72320}"/>
    <dgm:cxn modelId="{E25923FF-08F4-472F-8710-B181DE434CBE}" srcId="{17D266E2-6264-4FDE-8938-D0BCF1FF3783}" destId="{2DF7C1DA-BE51-463C-BED7-DD4AD8A95607}" srcOrd="0" destOrd="0" parTransId="{1245F1AB-4DE3-4A52-895B-CB99B931B150}" sibTransId="{35D4CD47-366D-4BF2-86D2-205E58237D87}"/>
    <dgm:cxn modelId="{138C22FA-0FDF-42C5-8018-989964273B5C}" type="presParOf" srcId="{CF8A24B5-E0EF-4AD8-96E3-B8FB80A6DF04}" destId="{F0D5233C-1E46-42A2-B450-631C8C93D32F}" srcOrd="0" destOrd="0" presId="urn:microsoft.com/office/officeart/2005/8/layout/vList5"/>
    <dgm:cxn modelId="{DC9BB019-705D-482A-891F-00B32C84CA28}" type="presParOf" srcId="{F0D5233C-1E46-42A2-B450-631C8C93D32F}" destId="{248FC480-31B0-4B5D-8D4A-6865CE9BA0B3}" srcOrd="0" destOrd="0" presId="urn:microsoft.com/office/officeart/2005/8/layout/vList5"/>
    <dgm:cxn modelId="{6E13DE47-DB9E-4FFE-8063-8A847CEA8F1D}" type="presParOf" srcId="{F0D5233C-1E46-42A2-B450-631C8C93D32F}" destId="{FDD909EA-3623-47F8-B142-59A11C4E8E1F}" srcOrd="1" destOrd="0" presId="urn:microsoft.com/office/officeart/2005/8/layout/vList5"/>
    <dgm:cxn modelId="{7C7B51DB-F269-45F8-9835-26A3353F2E2E}" type="presParOf" srcId="{CF8A24B5-E0EF-4AD8-96E3-B8FB80A6DF04}" destId="{C28336DC-7863-46B3-9B1C-807EA0D9CA5E}" srcOrd="1" destOrd="0" presId="urn:microsoft.com/office/officeart/2005/8/layout/vList5"/>
    <dgm:cxn modelId="{0AE4667C-C20E-42EB-B54D-30FF47668B59}" type="presParOf" srcId="{CF8A24B5-E0EF-4AD8-96E3-B8FB80A6DF04}" destId="{CE08DC6F-3817-4235-9D4D-E888EAD4CF9A}" srcOrd="2" destOrd="0" presId="urn:microsoft.com/office/officeart/2005/8/layout/vList5"/>
    <dgm:cxn modelId="{66074D81-8135-402C-B4E3-CB9296B49A4E}" type="presParOf" srcId="{CE08DC6F-3817-4235-9D4D-E888EAD4CF9A}" destId="{A8109EE8-E28F-4991-BFFF-EF004E2FBCF0}" srcOrd="0" destOrd="0" presId="urn:microsoft.com/office/officeart/2005/8/layout/vList5"/>
    <dgm:cxn modelId="{2254C418-8225-4BF5-A458-1716ADCAB8EF}" type="presParOf" srcId="{CE08DC6F-3817-4235-9D4D-E888EAD4CF9A}" destId="{9CB48D09-F298-40D8-B11C-9CBE3BFA99F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314832-748C-4A4B-9C46-272FF4D042D9}">
      <dsp:nvSpPr>
        <dsp:cNvPr id="0" name=""/>
        <dsp:cNvSpPr/>
      </dsp:nvSpPr>
      <dsp:spPr>
        <a:xfrm>
          <a:off x="0" y="673"/>
          <a:ext cx="6364224" cy="15749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D5ABE-3F55-4F8D-976C-19F90AF8D137}">
      <dsp:nvSpPr>
        <dsp:cNvPr id="0" name=""/>
        <dsp:cNvSpPr/>
      </dsp:nvSpPr>
      <dsp:spPr>
        <a:xfrm>
          <a:off x="476436" y="355047"/>
          <a:ext cx="866247" cy="8662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5DD9F6-772E-4E36-B533-45717C8F6F81}">
      <dsp:nvSpPr>
        <dsp:cNvPr id="0" name=""/>
        <dsp:cNvSpPr/>
      </dsp:nvSpPr>
      <dsp:spPr>
        <a:xfrm>
          <a:off x="1819120" y="673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Asiakkaiden henkilötietojen ja arkaluontoisen tiedon turvallinen käsittely (esim. salatut yhteydet, turvalliset sovellukset).</a:t>
          </a:r>
          <a:endParaRPr lang="en-US" sz="2200" kern="1200"/>
        </a:p>
      </dsp:txBody>
      <dsp:txXfrm>
        <a:off x="1819120" y="673"/>
        <a:ext cx="4545103" cy="1574995"/>
      </dsp:txXfrm>
    </dsp:sp>
    <dsp:sp modelId="{F96495DC-03AC-4AA7-9C19-A8CAF5F3D600}">
      <dsp:nvSpPr>
        <dsp:cNvPr id="0" name=""/>
        <dsp:cNvSpPr/>
      </dsp:nvSpPr>
      <dsp:spPr>
        <a:xfrm>
          <a:off x="0" y="1969418"/>
          <a:ext cx="6364224" cy="15749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B1940C-E8E7-4ED7-B8F0-F1996ECDD9E2}">
      <dsp:nvSpPr>
        <dsp:cNvPr id="0" name=""/>
        <dsp:cNvSpPr/>
      </dsp:nvSpPr>
      <dsp:spPr>
        <a:xfrm>
          <a:off x="476436" y="2323792"/>
          <a:ext cx="866247" cy="8662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7924C2-33A2-48FD-AC24-DE215A264A38}">
      <dsp:nvSpPr>
        <dsp:cNvPr id="0" name=""/>
        <dsp:cNvSpPr/>
      </dsp:nvSpPr>
      <dsp:spPr>
        <a:xfrm>
          <a:off x="1819120" y="1969418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Ei henkilötietojen lähettämistä epäammattimaisissa kanavissa (WhatsApp, Messenger jne.) ilman organisaation ohjeistusta.</a:t>
          </a:r>
          <a:endParaRPr lang="en-US" sz="2200" kern="1200"/>
        </a:p>
      </dsp:txBody>
      <dsp:txXfrm>
        <a:off x="1819120" y="1969418"/>
        <a:ext cx="4545103" cy="1574995"/>
      </dsp:txXfrm>
    </dsp:sp>
    <dsp:sp modelId="{73ACDBF5-F934-45DE-9148-395CD0B78EED}">
      <dsp:nvSpPr>
        <dsp:cNvPr id="0" name=""/>
        <dsp:cNvSpPr/>
      </dsp:nvSpPr>
      <dsp:spPr>
        <a:xfrm>
          <a:off x="0" y="3938162"/>
          <a:ext cx="6364224" cy="15749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8D21B1-F27B-40F2-BFDB-12BD442994F9}">
      <dsp:nvSpPr>
        <dsp:cNvPr id="0" name=""/>
        <dsp:cNvSpPr/>
      </dsp:nvSpPr>
      <dsp:spPr>
        <a:xfrm>
          <a:off x="476436" y="4292537"/>
          <a:ext cx="866247" cy="8662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085873-AB36-4D03-BB28-A9ABF321B33C}">
      <dsp:nvSpPr>
        <dsp:cNvPr id="0" name=""/>
        <dsp:cNvSpPr/>
      </dsp:nvSpPr>
      <dsp:spPr>
        <a:xfrm>
          <a:off x="1819120" y="3938162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Kaksivaiheisen tunnistautumisen ja suojattujen järjestelmien hyödyntäminen.</a:t>
          </a:r>
          <a:endParaRPr lang="en-US" sz="2200" kern="1200"/>
        </a:p>
      </dsp:txBody>
      <dsp:txXfrm>
        <a:off x="1819120" y="3938162"/>
        <a:ext cx="4545103" cy="157499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04B81-E471-4E80-8268-1121F86584FC}">
      <dsp:nvSpPr>
        <dsp:cNvPr id="0" name=""/>
        <dsp:cNvSpPr/>
      </dsp:nvSpPr>
      <dsp:spPr>
        <a:xfrm>
          <a:off x="0" y="3275482"/>
          <a:ext cx="10515600" cy="107508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1600" kern="1200" dirty="0"/>
            <a:t>Oikein käytettynä teknologia voi vahvistaa perheiden hyvinvointia ja tukea työntekijöitä tarjoamaan laadukkaita, joustavia ja vaikuttavia palveluja.</a:t>
          </a:r>
          <a:endParaRPr lang="en-US" sz="1600" kern="1200" dirty="0"/>
        </a:p>
      </dsp:txBody>
      <dsp:txXfrm>
        <a:off x="0" y="3275482"/>
        <a:ext cx="10515600" cy="1075086"/>
      </dsp:txXfrm>
    </dsp:sp>
    <dsp:sp modelId="{F021C6FF-AA71-450C-9218-2B82EA59E753}">
      <dsp:nvSpPr>
        <dsp:cNvPr id="0" name=""/>
        <dsp:cNvSpPr/>
      </dsp:nvSpPr>
      <dsp:spPr>
        <a:xfrm rot="10800000">
          <a:off x="0" y="1638125"/>
          <a:ext cx="10515600" cy="1653482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1600" kern="1200"/>
            <a:t>Samalla ne edellyttävät:</a:t>
          </a:r>
          <a:endParaRPr lang="en-US" sz="1600" kern="1200"/>
        </a:p>
      </dsp:txBody>
      <dsp:txXfrm rot="-10800000">
        <a:off x="0" y="1638125"/>
        <a:ext cx="10515600" cy="580372"/>
      </dsp:txXfrm>
    </dsp:sp>
    <dsp:sp modelId="{229B4697-1FBD-403F-9F09-CA0AB052B7BC}">
      <dsp:nvSpPr>
        <dsp:cNvPr id="0" name=""/>
        <dsp:cNvSpPr/>
      </dsp:nvSpPr>
      <dsp:spPr>
        <a:xfrm>
          <a:off x="0" y="2218498"/>
          <a:ext cx="2628899" cy="49439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tarkkaa eettistä harkintaa,</a:t>
          </a:r>
          <a:endParaRPr lang="en-US" sz="1400" kern="1200"/>
        </a:p>
      </dsp:txBody>
      <dsp:txXfrm>
        <a:off x="0" y="2218498"/>
        <a:ext cx="2628899" cy="494391"/>
      </dsp:txXfrm>
    </dsp:sp>
    <dsp:sp modelId="{7C91512D-9CFF-4E34-8A8D-ADA4FA1F0C05}">
      <dsp:nvSpPr>
        <dsp:cNvPr id="0" name=""/>
        <dsp:cNvSpPr/>
      </dsp:nvSpPr>
      <dsp:spPr>
        <a:xfrm>
          <a:off x="2628900" y="2218498"/>
          <a:ext cx="2628899" cy="49439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tietosuojan varmistamista,</a:t>
          </a:r>
          <a:endParaRPr lang="en-US" sz="1400" kern="1200"/>
        </a:p>
      </dsp:txBody>
      <dsp:txXfrm>
        <a:off x="2628900" y="2218498"/>
        <a:ext cx="2628899" cy="494391"/>
      </dsp:txXfrm>
    </dsp:sp>
    <dsp:sp modelId="{670CC118-BC59-4913-974B-E1ADA3E9DC20}">
      <dsp:nvSpPr>
        <dsp:cNvPr id="0" name=""/>
        <dsp:cNvSpPr/>
      </dsp:nvSpPr>
      <dsp:spPr>
        <a:xfrm>
          <a:off x="5257800" y="2218498"/>
          <a:ext cx="2628899" cy="49439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ammattirajojen säilyttämistä,</a:t>
          </a:r>
          <a:endParaRPr lang="en-US" sz="1400" kern="1200"/>
        </a:p>
      </dsp:txBody>
      <dsp:txXfrm>
        <a:off x="5257800" y="2218498"/>
        <a:ext cx="2628899" cy="494391"/>
      </dsp:txXfrm>
    </dsp:sp>
    <dsp:sp modelId="{8094FBBD-1B51-4D3A-8BB5-C4E822301C8D}">
      <dsp:nvSpPr>
        <dsp:cNvPr id="0" name=""/>
        <dsp:cNvSpPr/>
      </dsp:nvSpPr>
      <dsp:spPr>
        <a:xfrm>
          <a:off x="7886700" y="2218498"/>
          <a:ext cx="2628899" cy="49439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digitaalisen yhdenvertaisuuden huomioimista.</a:t>
          </a:r>
          <a:endParaRPr lang="en-US" sz="1400" kern="1200"/>
        </a:p>
      </dsp:txBody>
      <dsp:txXfrm>
        <a:off x="7886700" y="2218498"/>
        <a:ext cx="2628899" cy="494391"/>
      </dsp:txXfrm>
    </dsp:sp>
    <dsp:sp modelId="{4BF98183-56A2-4222-9E03-8FEEECD8D352}">
      <dsp:nvSpPr>
        <dsp:cNvPr id="0" name=""/>
        <dsp:cNvSpPr/>
      </dsp:nvSpPr>
      <dsp:spPr>
        <a:xfrm rot="10800000">
          <a:off x="0" y="769"/>
          <a:ext cx="10515600" cy="1653482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1600" kern="1200" dirty="0"/>
            <a:t>Viestintäteknologia ja sosiaalinen media ovat voimavaroja, joiden avulla perheiden kanssa tehtävä työ voi olla:</a:t>
          </a:r>
          <a:endParaRPr lang="en-US" sz="1600" kern="1200" dirty="0"/>
        </a:p>
      </dsp:txBody>
      <dsp:txXfrm rot="-10800000">
        <a:off x="0" y="769"/>
        <a:ext cx="10515600" cy="580372"/>
      </dsp:txXfrm>
    </dsp:sp>
    <dsp:sp modelId="{2A59B41E-F8A3-4D8E-A82F-3E9FCAA97451}">
      <dsp:nvSpPr>
        <dsp:cNvPr id="0" name=""/>
        <dsp:cNvSpPr/>
      </dsp:nvSpPr>
      <dsp:spPr>
        <a:xfrm>
          <a:off x="0" y="581141"/>
          <a:ext cx="2628899" cy="494391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saavutettavampaa,</a:t>
          </a:r>
          <a:endParaRPr lang="en-US" sz="1400" kern="1200"/>
        </a:p>
      </dsp:txBody>
      <dsp:txXfrm>
        <a:off x="0" y="581141"/>
        <a:ext cx="2628899" cy="494391"/>
      </dsp:txXfrm>
    </dsp:sp>
    <dsp:sp modelId="{9E52E2E9-AF05-4B39-9D37-100A168D6B86}">
      <dsp:nvSpPr>
        <dsp:cNvPr id="0" name=""/>
        <dsp:cNvSpPr/>
      </dsp:nvSpPr>
      <dsp:spPr>
        <a:xfrm>
          <a:off x="2628900" y="581141"/>
          <a:ext cx="2628899" cy="49439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tehokkaampaa,</a:t>
          </a:r>
          <a:endParaRPr lang="en-US" sz="1400" kern="1200"/>
        </a:p>
      </dsp:txBody>
      <dsp:txXfrm>
        <a:off x="2628900" y="581141"/>
        <a:ext cx="2628899" cy="494391"/>
      </dsp:txXfrm>
    </dsp:sp>
    <dsp:sp modelId="{862B7C1A-BCF1-4FF3-9DB8-BAF921321E81}">
      <dsp:nvSpPr>
        <dsp:cNvPr id="0" name=""/>
        <dsp:cNvSpPr/>
      </dsp:nvSpPr>
      <dsp:spPr>
        <a:xfrm>
          <a:off x="5257800" y="581141"/>
          <a:ext cx="2628899" cy="49439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monimuotoisempaa,</a:t>
          </a:r>
          <a:endParaRPr lang="en-US" sz="1400" kern="1200"/>
        </a:p>
      </dsp:txBody>
      <dsp:txXfrm>
        <a:off x="5257800" y="581141"/>
        <a:ext cx="2628899" cy="494391"/>
      </dsp:txXfrm>
    </dsp:sp>
    <dsp:sp modelId="{88196E46-D55A-4B3A-B39E-5EC2ED8E0F3B}">
      <dsp:nvSpPr>
        <dsp:cNvPr id="0" name=""/>
        <dsp:cNvSpPr/>
      </dsp:nvSpPr>
      <dsp:spPr>
        <a:xfrm>
          <a:off x="7886700" y="581141"/>
          <a:ext cx="2628899" cy="49439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ajantasaisempaa.</a:t>
          </a:r>
          <a:endParaRPr lang="en-US" sz="1400" kern="1200"/>
        </a:p>
      </dsp:txBody>
      <dsp:txXfrm>
        <a:off x="7886700" y="581141"/>
        <a:ext cx="2628899" cy="4943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CAA23F-CE1F-4700-9FE3-1BF297C4DF8D}">
      <dsp:nvSpPr>
        <dsp:cNvPr id="0" name=""/>
        <dsp:cNvSpPr/>
      </dsp:nvSpPr>
      <dsp:spPr>
        <a:xfrm>
          <a:off x="0" y="524890"/>
          <a:ext cx="2769774" cy="17588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489EAA-907E-4B4F-950C-E245F3D78CCB}">
      <dsp:nvSpPr>
        <dsp:cNvPr id="0" name=""/>
        <dsp:cNvSpPr/>
      </dsp:nvSpPr>
      <dsp:spPr>
        <a:xfrm>
          <a:off x="307752" y="817255"/>
          <a:ext cx="2769774" cy="17588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Työntekijän yksityisen sosiaalisen median ja ammatillisen roolin erottaminen.</a:t>
          </a:r>
          <a:endParaRPr lang="en-US" sz="2100" kern="1200"/>
        </a:p>
      </dsp:txBody>
      <dsp:txXfrm>
        <a:off x="359266" y="868769"/>
        <a:ext cx="2666746" cy="1655778"/>
      </dsp:txXfrm>
    </dsp:sp>
    <dsp:sp modelId="{8A087F9A-BBD5-4945-857A-A0BCEE051BB0}">
      <dsp:nvSpPr>
        <dsp:cNvPr id="0" name=""/>
        <dsp:cNvSpPr/>
      </dsp:nvSpPr>
      <dsp:spPr>
        <a:xfrm>
          <a:off x="3385280" y="524890"/>
          <a:ext cx="2769774" cy="17588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DC4E9B-1485-4828-9EB4-DBD05150207D}">
      <dsp:nvSpPr>
        <dsp:cNvPr id="0" name=""/>
        <dsp:cNvSpPr/>
      </dsp:nvSpPr>
      <dsp:spPr>
        <a:xfrm>
          <a:off x="3693032" y="817255"/>
          <a:ext cx="2769774" cy="17588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Asiakkaita ei tule lisätä ystäviksi omiin some-tileihin.</a:t>
          </a:r>
          <a:endParaRPr lang="en-US" sz="2100" kern="1200"/>
        </a:p>
      </dsp:txBody>
      <dsp:txXfrm>
        <a:off x="3744546" y="868769"/>
        <a:ext cx="2666746" cy="1655778"/>
      </dsp:txXfrm>
    </dsp:sp>
    <dsp:sp modelId="{C0AB600C-823A-4A3B-924E-CED9EDB79443}">
      <dsp:nvSpPr>
        <dsp:cNvPr id="0" name=""/>
        <dsp:cNvSpPr/>
      </dsp:nvSpPr>
      <dsp:spPr>
        <a:xfrm>
          <a:off x="6770560" y="524890"/>
          <a:ext cx="2769774" cy="17588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57E2EA-1B22-4F14-AA4C-3031A900F054}">
      <dsp:nvSpPr>
        <dsp:cNvPr id="0" name=""/>
        <dsp:cNvSpPr/>
      </dsp:nvSpPr>
      <dsp:spPr>
        <a:xfrm>
          <a:off x="7078313" y="817255"/>
          <a:ext cx="2769774" cy="17588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Ammatillisen viestinnän tulee tapahtua virallisissa kanavissa.</a:t>
          </a:r>
          <a:endParaRPr lang="en-US" sz="2100" kern="1200"/>
        </a:p>
      </dsp:txBody>
      <dsp:txXfrm>
        <a:off x="7129827" y="868769"/>
        <a:ext cx="2666746" cy="16557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FF0E9-5104-4F05-86F0-4574670E2E1A}">
      <dsp:nvSpPr>
        <dsp:cNvPr id="0" name=""/>
        <dsp:cNvSpPr/>
      </dsp:nvSpPr>
      <dsp:spPr>
        <a:xfrm>
          <a:off x="1747800" y="172500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DE9421-EAEE-4691-B5AD-06919C3A2E65}">
      <dsp:nvSpPr>
        <dsp:cNvPr id="0" name=""/>
        <dsp:cNvSpPr/>
      </dsp:nvSpPr>
      <dsp:spPr>
        <a:xfrm>
          <a:off x="559800" y="2657088"/>
          <a:ext cx="4320000" cy="1119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Perheille kerrotaan selkeästi, mihin tarkoituksiin teknologiaa käytetään.</a:t>
          </a:r>
          <a:endParaRPr lang="en-US" sz="2400" kern="1200" dirty="0"/>
        </a:p>
      </dsp:txBody>
      <dsp:txXfrm>
        <a:off x="559800" y="2657088"/>
        <a:ext cx="4320000" cy="1119287"/>
      </dsp:txXfrm>
    </dsp:sp>
    <dsp:sp modelId="{FA853CCD-3F23-4EC3-8BD1-B7361DBD4A14}">
      <dsp:nvSpPr>
        <dsp:cNvPr id="0" name=""/>
        <dsp:cNvSpPr/>
      </dsp:nvSpPr>
      <dsp:spPr>
        <a:xfrm>
          <a:off x="6823800" y="172500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A56D86-89FC-4615-B0C4-5D68CFC08D4A}">
      <dsp:nvSpPr>
        <dsp:cNvPr id="0" name=""/>
        <dsp:cNvSpPr/>
      </dsp:nvSpPr>
      <dsp:spPr>
        <a:xfrm>
          <a:off x="5635800" y="2657088"/>
          <a:ext cx="4320000" cy="1119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Lupa esimerkiksi etävastaanottoon, kuvien lähettämiseen tai digitaalisten materiaalien jakamiseen kerätään tietoisesti ja ymmärrettävästi.</a:t>
          </a:r>
          <a:endParaRPr lang="en-US" sz="2000" kern="1200" dirty="0"/>
        </a:p>
      </dsp:txBody>
      <dsp:txXfrm>
        <a:off x="5635800" y="2657088"/>
        <a:ext cx="4320000" cy="11192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FA52F6-B4E7-482C-996B-BA0A9B329FA8}">
      <dsp:nvSpPr>
        <dsp:cNvPr id="0" name=""/>
        <dsp:cNvSpPr/>
      </dsp:nvSpPr>
      <dsp:spPr>
        <a:xfrm>
          <a:off x="1283" y="507350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DB4A0B-3EB8-48ED-8169-5C621C5992C8}">
      <dsp:nvSpPr>
        <dsp:cNvPr id="0" name=""/>
        <dsp:cNvSpPr/>
      </dsp:nvSpPr>
      <dsp:spPr>
        <a:xfrm>
          <a:off x="501904" y="982940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100" kern="1200"/>
            <a:t>Kaikilla perheillä ei ole tarvittavia laitteita, yhteyttä tai digiosaamista.</a:t>
          </a:r>
          <a:endParaRPr lang="en-US" sz="4100" kern="1200"/>
        </a:p>
      </dsp:txBody>
      <dsp:txXfrm>
        <a:off x="585701" y="1066737"/>
        <a:ext cx="4337991" cy="2693452"/>
      </dsp:txXfrm>
    </dsp:sp>
    <dsp:sp modelId="{232D05DA-07E1-45A2-9B22-79F8FF57B7ED}">
      <dsp:nvSpPr>
        <dsp:cNvPr id="0" name=""/>
        <dsp:cNvSpPr/>
      </dsp:nvSpPr>
      <dsp:spPr>
        <a:xfrm>
          <a:off x="5508110" y="507350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DE0A8E-9124-4A3C-8199-D336A95790B6}">
      <dsp:nvSpPr>
        <dsp:cNvPr id="0" name=""/>
        <dsp:cNvSpPr/>
      </dsp:nvSpPr>
      <dsp:spPr>
        <a:xfrm>
          <a:off x="6008730" y="982940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100" kern="1200"/>
            <a:t>Teknologian käyttö ei saa syrjiä tai sulkea ulkopuolelle.</a:t>
          </a:r>
          <a:endParaRPr lang="en-US" sz="4100" kern="1200"/>
        </a:p>
      </dsp:txBody>
      <dsp:txXfrm>
        <a:off x="6092527" y="1066737"/>
        <a:ext cx="4337991" cy="26934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199F6E-15FD-4F57-A76E-5DD782A23947}">
      <dsp:nvSpPr>
        <dsp:cNvPr id="0" name=""/>
        <dsp:cNvSpPr/>
      </dsp:nvSpPr>
      <dsp:spPr>
        <a:xfrm>
          <a:off x="0" y="32989"/>
          <a:ext cx="6666833" cy="264069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/>
            <a:t>Etätapaamiset auttavat perheitä, joilla on liikkumisen, lastenhoidon tai aikataulujen haasteita.</a:t>
          </a:r>
          <a:endParaRPr lang="en-US" sz="3700" kern="1200" dirty="0"/>
        </a:p>
      </dsp:txBody>
      <dsp:txXfrm>
        <a:off x="128908" y="161897"/>
        <a:ext cx="6409017" cy="2382874"/>
      </dsp:txXfrm>
    </dsp:sp>
    <dsp:sp modelId="{9A3B9057-2976-4702-8A1D-8F1AE3464195}">
      <dsp:nvSpPr>
        <dsp:cNvPr id="0" name=""/>
        <dsp:cNvSpPr/>
      </dsp:nvSpPr>
      <dsp:spPr>
        <a:xfrm>
          <a:off x="0" y="2780239"/>
          <a:ext cx="6666833" cy="264069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Voidaan tavoittaa perheitä myös syrjäisillä alueilla.</a:t>
          </a:r>
          <a:endParaRPr lang="en-US" sz="3700" kern="1200"/>
        </a:p>
      </dsp:txBody>
      <dsp:txXfrm>
        <a:off x="128908" y="2909147"/>
        <a:ext cx="6409017" cy="23828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7DB7B2-2707-471D-A9BC-6E56563B412A}">
      <dsp:nvSpPr>
        <dsp:cNvPr id="0" name=""/>
        <dsp:cNvSpPr/>
      </dsp:nvSpPr>
      <dsp:spPr>
        <a:xfrm rot="16200000">
          <a:off x="277" y="1140006"/>
          <a:ext cx="3173907" cy="3173907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Työntekijä voi lähettää ohjeita, muistutuksia tai tehtäviä sähköisesti.</a:t>
          </a:r>
          <a:endParaRPr lang="en-US" sz="1800" kern="1200"/>
        </a:p>
      </dsp:txBody>
      <dsp:txXfrm rot="5400000">
        <a:off x="555711" y="1933483"/>
        <a:ext cx="2618473" cy="1586953"/>
      </dsp:txXfrm>
    </dsp:sp>
    <dsp:sp modelId="{C00C5FD0-1FA5-49C8-9398-469C59432020}">
      <dsp:nvSpPr>
        <dsp:cNvPr id="0" name=""/>
        <dsp:cNvSpPr/>
      </dsp:nvSpPr>
      <dsp:spPr>
        <a:xfrm rot="5400000">
          <a:off x="3492648" y="1140006"/>
          <a:ext cx="3173907" cy="3173907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Mahdollistaa esimerkiksi kriisitilanteisiin reagoinnin aiempaa nopeammin.</a:t>
          </a:r>
          <a:endParaRPr lang="en-US" sz="1800" kern="1200"/>
        </a:p>
      </dsp:txBody>
      <dsp:txXfrm rot="-5400000">
        <a:off x="3492648" y="1933483"/>
        <a:ext cx="2618473" cy="158695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46507-6141-4377-BD63-D1F7F159171B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A88DA1-CA66-46C3-BDFC-4383EB9C244A}">
      <dsp:nvSpPr>
        <dsp:cNvPr id="0" name=""/>
        <dsp:cNvSpPr/>
      </dsp:nvSpPr>
      <dsp:spPr>
        <a:xfrm>
          <a:off x="0" y="0"/>
          <a:ext cx="6666833" cy="2726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 dirty="0"/>
            <a:t>Verkkopohjaiset hyvinvointiohjelmat, chat-palvelut, videovastaanotot, podcastit ja verkkokurssit tukevat vanhemmuutta ja perheiden arkea.</a:t>
          </a:r>
          <a:endParaRPr lang="en-US" sz="3300" kern="1200" dirty="0"/>
        </a:p>
      </dsp:txBody>
      <dsp:txXfrm>
        <a:off x="0" y="0"/>
        <a:ext cx="6666833" cy="2726960"/>
      </dsp:txXfrm>
    </dsp:sp>
    <dsp:sp modelId="{CC244E08-0F53-4E3E-B508-C12DCDA846DE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43BA02-7318-45F9-AF36-B3513C976122}">
      <dsp:nvSpPr>
        <dsp:cNvPr id="0" name=""/>
        <dsp:cNvSpPr/>
      </dsp:nvSpPr>
      <dsp:spPr>
        <a:xfrm>
          <a:off x="0" y="2726960"/>
          <a:ext cx="6666833" cy="2726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/>
            <a:t>Some-yhteisöt ja vertaistukiryhmät voivat lisätä vanhempien kokemusta yhteisöllisyydestä.</a:t>
          </a:r>
          <a:endParaRPr lang="en-US" sz="3300" kern="1200"/>
        </a:p>
      </dsp:txBody>
      <dsp:txXfrm>
        <a:off x="0" y="2726960"/>
        <a:ext cx="6666833" cy="27269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B4BFF-2CAE-412C-804E-A639745B726F}">
      <dsp:nvSpPr>
        <dsp:cNvPr id="0" name=""/>
        <dsp:cNvSpPr/>
      </dsp:nvSpPr>
      <dsp:spPr>
        <a:xfrm rot="5400000">
          <a:off x="6589693" y="-2661723"/>
          <a:ext cx="1121829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 dirty="0"/>
            <a:t>Osa perheistä ei hallitse suomen kieltä, teknologiaa tai somekäyttöä. Tämä voi johtaa ulkopuolelle jäämiseen tai väärinymmärryksiin.</a:t>
          </a:r>
          <a:endParaRPr lang="en-US" sz="1900" kern="1200" dirty="0"/>
        </a:p>
      </dsp:txBody>
      <dsp:txXfrm rot="-5400000">
        <a:off x="3785616" y="197117"/>
        <a:ext cx="6675221" cy="1012303"/>
      </dsp:txXfrm>
    </dsp:sp>
    <dsp:sp modelId="{6FF620DE-5BB7-4472-86BF-DDA92EEB6AEC}">
      <dsp:nvSpPr>
        <dsp:cNvPr id="0" name=""/>
        <dsp:cNvSpPr/>
      </dsp:nvSpPr>
      <dsp:spPr>
        <a:xfrm>
          <a:off x="0" y="2124"/>
          <a:ext cx="3785616" cy="14022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000" b="1" kern="1200"/>
            <a:t>Digitaalinen kuilu ja eriarvoisuus</a:t>
          </a:r>
          <a:endParaRPr lang="en-US" sz="3000" kern="1200"/>
        </a:p>
      </dsp:txBody>
      <dsp:txXfrm>
        <a:off x="68454" y="70578"/>
        <a:ext cx="3648708" cy="1265378"/>
      </dsp:txXfrm>
    </dsp:sp>
    <dsp:sp modelId="{56A9177D-63F8-4262-8495-A5BEDF6B600D}">
      <dsp:nvSpPr>
        <dsp:cNvPr id="0" name=""/>
        <dsp:cNvSpPr/>
      </dsp:nvSpPr>
      <dsp:spPr>
        <a:xfrm rot="5400000">
          <a:off x="6589693" y="-1189323"/>
          <a:ext cx="1121829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/>
            <a:t>Sovellusten tietoturva vaihtelee.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/>
            <a:t>Asiakasdata voi päätyä vääriin käsiin, jos käytetään epävirallisia kanavia.</a:t>
          </a:r>
          <a:endParaRPr lang="en-US" sz="1900" kern="1200"/>
        </a:p>
      </dsp:txBody>
      <dsp:txXfrm rot="-5400000">
        <a:off x="3785616" y="1669517"/>
        <a:ext cx="6675221" cy="1012303"/>
      </dsp:txXfrm>
    </dsp:sp>
    <dsp:sp modelId="{E66EA311-7E40-4DCA-80BE-350AA506CAD0}">
      <dsp:nvSpPr>
        <dsp:cNvPr id="0" name=""/>
        <dsp:cNvSpPr/>
      </dsp:nvSpPr>
      <dsp:spPr>
        <a:xfrm>
          <a:off x="0" y="1474525"/>
          <a:ext cx="3785616" cy="14022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000" b="1" kern="1200"/>
            <a:t>Turvallisuus ja tietovuotoriskit</a:t>
          </a:r>
          <a:endParaRPr lang="en-US" sz="3000" kern="1200"/>
        </a:p>
      </dsp:txBody>
      <dsp:txXfrm>
        <a:off x="68454" y="1542979"/>
        <a:ext cx="3648708" cy="1265378"/>
      </dsp:txXfrm>
    </dsp:sp>
    <dsp:sp modelId="{DA585A72-F02D-44FD-B5C6-EB0814A9A599}">
      <dsp:nvSpPr>
        <dsp:cNvPr id="0" name=""/>
        <dsp:cNvSpPr/>
      </dsp:nvSpPr>
      <dsp:spPr>
        <a:xfrm rot="5400000">
          <a:off x="6589693" y="283077"/>
          <a:ext cx="1121829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/>
            <a:t>Nonverbaalinen viestintä jää heikommaksi etätapaamisissa.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/>
            <a:t>Luottamuksen rakentaminen voi olla vaikeampaa, erityisesti haavoittuvissa perheissä.</a:t>
          </a:r>
          <a:endParaRPr lang="en-US" sz="1900" kern="1200"/>
        </a:p>
      </dsp:txBody>
      <dsp:txXfrm rot="-5400000">
        <a:off x="3785616" y="3141918"/>
        <a:ext cx="6675221" cy="1012303"/>
      </dsp:txXfrm>
    </dsp:sp>
    <dsp:sp modelId="{B6577847-C887-4D25-9F2B-4754EF259A74}">
      <dsp:nvSpPr>
        <dsp:cNvPr id="0" name=""/>
        <dsp:cNvSpPr/>
      </dsp:nvSpPr>
      <dsp:spPr>
        <a:xfrm>
          <a:off x="0" y="2946926"/>
          <a:ext cx="3785616" cy="14022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000" b="1" kern="1200"/>
            <a:t>Vuorovaikutuksen kaventuminen</a:t>
          </a:r>
          <a:endParaRPr lang="en-US" sz="3000" kern="1200"/>
        </a:p>
      </dsp:txBody>
      <dsp:txXfrm>
        <a:off x="68454" y="3015380"/>
        <a:ext cx="3648708" cy="12653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D909EA-3623-47F8-B142-59A11C4E8E1F}">
      <dsp:nvSpPr>
        <dsp:cNvPr id="0" name=""/>
        <dsp:cNvSpPr/>
      </dsp:nvSpPr>
      <dsp:spPr>
        <a:xfrm rot="5400000">
          <a:off x="6018749" y="-1967407"/>
          <a:ext cx="2219304" cy="670908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600" kern="1200"/>
            <a:t>Some-aikakaudella asiakkaat voivat seurata työntekijöitä tai lähettää viestejä arkisin ja ilta-aikoina.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600" kern="1200"/>
            <a:t>Tämä voi kuormittaa työntekijää ja luoda epäammattimaisia suhteita.</a:t>
          </a:r>
          <a:endParaRPr lang="en-US" sz="2600" kern="1200"/>
        </a:p>
      </dsp:txBody>
      <dsp:txXfrm rot="-5400000">
        <a:off x="3773860" y="385819"/>
        <a:ext cx="6600746" cy="2002630"/>
      </dsp:txXfrm>
    </dsp:sp>
    <dsp:sp modelId="{248FC480-31B0-4B5D-8D4A-6865CE9BA0B3}">
      <dsp:nvSpPr>
        <dsp:cNvPr id="0" name=""/>
        <dsp:cNvSpPr/>
      </dsp:nvSpPr>
      <dsp:spPr>
        <a:xfrm>
          <a:off x="0" y="69"/>
          <a:ext cx="3773859" cy="27741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600" b="1" kern="1200"/>
            <a:t>Ammatillisten rajojen hämärtyminen</a:t>
          </a:r>
          <a:endParaRPr lang="en-US" sz="3600" kern="1200"/>
        </a:p>
      </dsp:txBody>
      <dsp:txXfrm>
        <a:off x="135422" y="135491"/>
        <a:ext cx="3503015" cy="2503286"/>
      </dsp:txXfrm>
    </dsp:sp>
    <dsp:sp modelId="{9CB48D09-F298-40D8-B11C-9CBE3BFA99F0}">
      <dsp:nvSpPr>
        <dsp:cNvPr id="0" name=""/>
        <dsp:cNvSpPr/>
      </dsp:nvSpPr>
      <dsp:spPr>
        <a:xfrm rot="5400000">
          <a:off x="6018749" y="945429"/>
          <a:ext cx="2219304" cy="670908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600" kern="1200"/>
            <a:t>Perheet voivat kohdata somessa haitallista tai väärää tietoa kasvatuksesta, terveydestä tai viranomaisista.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600" kern="1200"/>
            <a:t>Ammattilaisen rooli luotettavan tiedon tuottajana korostuu.</a:t>
          </a:r>
          <a:endParaRPr lang="en-US" sz="2600" kern="1200"/>
        </a:p>
      </dsp:txBody>
      <dsp:txXfrm rot="-5400000">
        <a:off x="3773860" y="3298656"/>
        <a:ext cx="6600746" cy="2002630"/>
      </dsp:txXfrm>
    </dsp:sp>
    <dsp:sp modelId="{A8109EE8-E28F-4991-BFFF-EF004E2FBCF0}">
      <dsp:nvSpPr>
        <dsp:cNvPr id="0" name=""/>
        <dsp:cNvSpPr/>
      </dsp:nvSpPr>
      <dsp:spPr>
        <a:xfrm>
          <a:off x="0" y="2912906"/>
          <a:ext cx="3773859" cy="27741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600" b="1" kern="1200"/>
            <a:t>Virheellisen tiedon leviäminen</a:t>
          </a:r>
          <a:endParaRPr lang="en-US" sz="3600" kern="1200"/>
        </a:p>
      </dsp:txBody>
      <dsp:txXfrm>
        <a:off x="135422" y="3048328"/>
        <a:ext cx="3503015" cy="2503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9550C0-9E97-0742-7E76-5C34713AD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A96EED8-0CF2-1059-267E-6AF139257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3FD78B-ED6D-5183-47A4-037D8C5A2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C236F7-38D3-999E-2DF5-C9AC47505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E1A2CE-6103-9671-F887-0909178B8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179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6AB6F1-5BC3-AF50-FB8F-6E8031196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617F255-30FE-E714-F6C8-D8D86150C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59E2AA-506A-E6C8-2586-7AEBCDAF6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61815D-21E7-EC6B-6CB9-D4D5220E3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86CA8F-F024-4889-4995-9F4FE06E6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433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13FBE48-F32D-4C3F-B64C-C5F4E0238F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BAF8B78-CF25-D1DA-2819-F8982EE8BA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70ED82-9FFF-4930-27FD-D17F27484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D92AA2-5BD9-318C-E585-BED4A47B4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E896BD-A1CD-7937-6370-A0C55A1FF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816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487987-77E6-1EEA-5FFA-CFFEBD54B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A0B939-5925-10B7-07D6-0FECAA602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5A87A5-721E-E56F-4C8D-5235474AB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E1E7F7-FD6F-5D30-FA49-E2A12677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7D7EAFE-30F3-4D21-EF91-5063D034E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297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D16CD4-6830-2A8B-EB94-160DAA607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BA1FC80-6B12-0A83-B56F-98044C1A4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EE38E1-2863-86F7-35B8-DA8BE35D6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0E8596-908C-CB2C-4F5A-A565218F2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47024A-382F-8CE4-1D21-C11EA4AC0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105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75DFF9-723B-97F3-1E12-A64117156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6573EA-92C1-17B9-785D-06071D1D11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D076014-CA92-3402-D036-C886D4B34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9FDE2F3-413F-2B81-3C01-853A504D3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A26A6B6-9D19-C63A-AB88-78015C9DE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B602AEF-4FE7-F717-B9B8-5746146A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712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44D2BC-ACAB-3E83-3AF9-69A254558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B4F572-C370-00F8-9367-3294FD0D9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072144-26AA-9443-56F0-7A38B8613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68718C7-7943-E886-5D62-66082E5344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6B0F9A7-B65C-EEA0-8C2A-13146AA98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B7288EB-CE21-DCCC-5F68-F5CD50301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C041D99-5FF9-859B-9838-4B48A440A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E15631E-A141-35BF-14E9-18068FD0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627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5B6859-83FA-484A-8E1F-1504215FE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13BC486-58C0-CCCF-AD64-D8DE216EC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4746911-BCF7-BEE3-5BD7-7116D35F4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7DFE7AF-31AF-4471-23AE-BC0E13004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9121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380C7A4-7F51-9FC4-B448-E87BFD5E4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099D900-9D28-4E2E-3D36-40916A2FA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9624B41-6DE8-43A0-5249-B3C72CAD7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461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0DA372-A35A-8BB4-7DF2-B7767A81C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9792DC-59B4-8DEA-82FC-491C1BF6B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C226391-B5FB-1D45-16E3-0F893F9526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5E16C3F-37EE-BD69-6992-E4B84FFE6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ADDCF16-FB14-9C01-2A9D-CD47DA201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6DB19A6-0929-3C7A-BA3B-EC56232C5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030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D56980-6B3F-0450-5819-1F32D13D9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1FB8123-3C6C-56E5-8578-393B50A109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0BDA9D7-DF14-22DF-C2E7-FB2369E42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DE71317-19E2-411A-8F10-3F87A0218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449F98-EFCF-303A-68CF-920412744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45787D-3B4A-C479-6927-379C62B9E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428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032DE1D-8F79-CFB7-9F19-96A3396AB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CC4E89-9184-861B-B6E5-19700E816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65E08C-EA3D-1306-56D5-B84684F21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2ADAE6-0171-4E05-B36B-08BD0673F095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93B445-6850-A92B-D8AA-384A14B381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EA06AB-2260-5645-0A3E-6F9108FDD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D5EE1F-CF9D-4901-B111-D8A0B5FAEB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4541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77BAFB-3BD3-41BB-9107-FAE224AE2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6823A9B-C188-42D4-847C-3AD928DB1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42784" y="253140"/>
            <a:ext cx="6184555" cy="6184555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4B557F3-1A0C-4749-A6DB-EAC082DF3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4848" y="253140"/>
            <a:ext cx="6184555" cy="6184555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D55AA6-3751-494F-868A-DCEDC5CE8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03723" y="136525"/>
            <a:ext cx="6184555" cy="618455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889D86C-59E1-0DDC-A181-D20B2BE44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1400" y="965580"/>
            <a:ext cx="5204489" cy="3160593"/>
          </a:xfrm>
        </p:spPr>
        <p:txBody>
          <a:bodyPr>
            <a:normAutofit/>
          </a:bodyPr>
          <a:lstStyle/>
          <a:p>
            <a:r>
              <a:rPr lang="fi-FI" sz="3000" b="1">
                <a:solidFill>
                  <a:schemeClr val="bg1"/>
                </a:solidFill>
                <a:latin typeface="+mn-lt"/>
              </a:rPr>
              <a:t>Viestintäteknologian ja sosiaalisen median eettiset periaatteet, mahdollisuudet ja haasteet perheiden kanssa tehtävässä työssä</a:t>
            </a:r>
            <a:br>
              <a:rPr lang="fi-FI" sz="3000">
                <a:solidFill>
                  <a:schemeClr val="bg1"/>
                </a:solidFill>
              </a:rPr>
            </a:br>
            <a:endParaRPr lang="fi-FI" sz="3000">
              <a:solidFill>
                <a:schemeClr val="bg1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8D2CA0A-EB04-6885-F38F-C36E1625F2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20817" y="4409960"/>
            <a:ext cx="4508641" cy="1116414"/>
          </a:xfrm>
        </p:spPr>
        <p:txBody>
          <a:bodyPr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Anni Jaloniemi</a:t>
            </a:r>
          </a:p>
        </p:txBody>
      </p:sp>
      <p:sp>
        <p:nvSpPr>
          <p:cNvPr id="16" name="Graphic 212">
            <a:extLst>
              <a:ext uri="{FF2B5EF4-FFF2-40B4-BE49-F238E27FC236}">
                <a16:creationId xmlns:a16="http://schemas.microsoft.com/office/drawing/2014/main" id="{4D4C00DC-4DC6-4CD2-9E31-F17E6CEBC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8" name="Graphic 212">
            <a:extLst>
              <a:ext uri="{FF2B5EF4-FFF2-40B4-BE49-F238E27FC236}">
                <a16:creationId xmlns:a16="http://schemas.microsoft.com/office/drawing/2014/main" id="{D82AB1B2-7970-42CF-8BF5-567C69E9F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grpSp>
        <p:nvGrpSpPr>
          <p:cNvPr id="20" name="Graphic 190">
            <a:extLst>
              <a:ext uri="{FF2B5EF4-FFF2-40B4-BE49-F238E27FC236}">
                <a16:creationId xmlns:a16="http://schemas.microsoft.com/office/drawing/2014/main" id="{66FB5A75-BDE2-4F12-A95B-C48788A76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80947" y="1755501"/>
            <a:ext cx="1598829" cy="531293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C86CBC8-A814-4C0C-A287-7C549693D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AA52F4F-14E6-402F-A196-668B9CA9BC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C10FB9CA-E7FA-462C-B537-F1224ED1A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8469AE7-A75B-4F37-850B-EF5974ABE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8" name="Graphic 4">
            <a:extLst>
              <a:ext uri="{FF2B5EF4-FFF2-40B4-BE49-F238E27FC236}">
                <a16:creationId xmlns:a16="http://schemas.microsoft.com/office/drawing/2014/main" id="{63301095-70B2-49AA-8DA9-A35629AD6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97506" y="4175798"/>
            <a:ext cx="1861486" cy="1861665"/>
            <a:chOff x="5734053" y="3067000"/>
            <a:chExt cx="724484" cy="724549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218E08C-0BEA-45C2-8C09-4141DDDA0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067000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32F6090-14E0-44C6-B9FC-C91047BCDC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DB9402B-335C-4892-9E7C-C400E95BE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7A4371D-4448-409A-93F3-0C92E3EBD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80149CB-4B8F-4FD1-AC5E-25670C9EA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2D49A1A-35B0-4620-9D1E-A782A0E978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FF46F08-B1E4-44C1-BD4A-4191D6EAD9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DB16610-3D81-4E5C-850D-5D1245C0D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2624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05501B2-83AC-4299-BE5A-8CA16B408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2624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07CF1B90-3B3A-403E-A94F-8B82945D07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6A1CBA9-4AC1-4C42-9429-3FF31DF282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21318D9B-FD39-402A-ADFA-0E6CC789A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33FB08F-B346-47C0-A7CD-1DE53E6C0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12624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93AD6F2-6408-4A8E-9749-CB7388EF3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715D9D2F-1568-4BE3-A54A-69F52492B0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85393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9AB547A7-0D80-491F-98B4-C6B7CC4FC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E2693CD-DAF5-4B26-9A2F-17673BF31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A96EEE12-952A-4693-B161-D7071D601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F4228DCC-1611-4BDC-90AA-231F67EB11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DA163C3C-D3DF-461F-B6A8-90C7C227D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4D021D29-2980-41C3-AB83-DA93C105B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AC09C1FA-1A9D-49A7-9D73-8B777140A3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244637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0B8D8CD4-7B9B-48A5-BC59-0CB859354F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24463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224D0A27-A8B0-4020-9399-24127726E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68E8EBA-9F8C-4650-B9BE-38A0A56BCF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A460BB3-2605-4AA2-AE1D-B9FB61EBF2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E2E38EE-DBBE-4CC1-9498-E7193E1B2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2446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F191D5C-7D2A-4408-A8F2-389D2360F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08F7193B-B379-4921-9F17-1841D5061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03786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B4C5E53C-6003-4F74-B1CA-C7EA1E4993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B97B2B1-1CF5-46A5-940D-AB8F57F5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783F4F1-D8CE-4453-B79B-AD976E272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6A7A4C9-F24F-4F00-A2FA-29E788A09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EB694A32-59D6-46E3-8CE4-E4C485C2C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983EBB4C-28FF-41C6-90D6-5F30FC0868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707659D-8AE9-49B5-AB29-ECC099F49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63031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C987ECC-9573-46EA-9C4A-7C3CAE39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6302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4DAF6708-18C2-4082-B024-6CEA32AE0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2CBB5AE-39E2-4D9B-A834-64D31B003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592DE98-77BF-4E8E-AEB4-1934207BAE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5AF5D9A0-BA94-4D2B-8479-26C55355B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63031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CAA6A8E-7ACF-4EF7-AAD6-734A009DC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D3DD3695-F212-4BAD-BBB3-EC1F62474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22181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AB1B3ECB-7594-4C5C-B62B-E686C0A89E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5EE54C3C-D9E5-4782-B8F6-058EB2D63E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EAE78EEE-DC43-44E1-AB47-ACB80F94B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847D67EF-1141-4582-866E-FE02FB2360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99ECC931-60A1-4628-A34B-4B68DA3CC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A587D2BE-3417-44AE-BEEF-57F88CECB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FCEB2ED3-A08D-4286-B75D-893289F3F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7C7DB7BB-8173-4377-85B0-032B7BDAB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93EF69B4-3F48-4509-8BF8-926E23BC1D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C1A86650-1EF5-46E3-885D-96985105A8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47EBBDE2-BD90-481F-A671-34E2186FB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87DAF1CB-838D-4C5C-8FB7-76BF677FEB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64573DA8-D2F3-4644-AC79-83843615C4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2624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41AB53B8-0D5C-44BD-A2A9-ABBF659E1F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29B7FA60-B453-4877-8D47-CA1209DF9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7A6D2414-BCCC-40E8-B990-47642EFE96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B0F37C2B-B7E6-420D-AD39-3AE4A2FBE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2624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F6417E45-D7FC-40B8-AD49-941B28D18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2624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A8D1963-0C59-476C-AAFA-A7AF4FF508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8539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6BE777A9-EC29-46FC-AD21-AC7FD89B13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C63BA1CE-93FB-42C7-8381-765E50023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7F30F275-ADC8-4FD1-8B4B-673B37517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DB20529C-F2DD-4607-8DEE-19A932968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B8029A9A-DFF9-49CE-8CEE-95A6695F39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85391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6822C2EC-B05D-4CE6-9D59-164769D0E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244634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53A0760F-F576-4A97-94AF-8BBE590844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CA76721C-646A-4910-AD1A-BE6B6776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65D4766-CAEC-4074-A9E2-6110A1238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4F1A0AC6-319D-49D8-A4FB-17A70E8E8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79502B48-2B92-45BF-B9AC-1102B38078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24463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6363AFA7-321F-431C-B2FD-ADCB4D24B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33EDDE1B-7379-4973-8CFD-F3C737104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1F20B58A-2DB8-46B2-9E93-9C8C817DC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A5A3EF12-3DA1-4505-A44B-1B9634887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5B08812B-9264-47E7-8EC8-1233869F6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2A29F226-A243-410B-BEE4-EBA9DD76F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0378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9DF57348-F837-475C-A7AA-3C7210041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63028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E41B89A-9A45-4947-ADB0-940040049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6C1F1525-32BC-46E1-84E6-C2BB88730B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C73A8972-BA44-40C6-B045-83E78C4D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C196E956-03D1-4F79-826A-A2F5E3DE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6302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DA7B07B-EAC8-4FA5-B14F-3ABF8BA7A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63029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93C28672-FF9E-4FE0-AC47-2FDD26CD75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4221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E347BAB3-EA9C-4ADD-AE5E-28F2E3C53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321920C4-EE31-4F03-A0D5-A280D3F4B1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6EBB3D05-4C78-4F10-8D03-8909DBCFB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42217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FC65F531-84E4-463F-8791-EB6EDFA63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4221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A63BB6A3-D482-43F2-9F5F-20E163CC4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ABDCCD34-EB5D-4194-8A28-1424E98AE4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81330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F058544E-163D-4FFF-9A69-0B3A3F2D66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11041486-0577-4F0E-8DD5-5E20E26729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71D11099-C84E-43AC-9F20-92460E170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598FB87-8AFF-4C56-9E2C-776F4641E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7701E761-16DE-4350-9718-DD81B37FB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552E747F-E415-4348-A11A-4CABCB64B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C6472F13-E6DE-4469-9563-F478261B6E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4057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5C72FE15-910B-4622-A14C-AFA2DFCC02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AB8F759-DEFA-4D35-B76E-6D3034FB7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A1BBCEBD-DCE2-4354-B878-49ABEC367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2CBB3A18-0021-403F-8E24-8805829B4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8FDF7AAC-1EC6-4409-90AB-DBB984883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5B9999E8-7D25-4049-8328-685B556DC6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E77FC8A9-DEAE-424D-B460-12E0F3268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997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54F9C69A-0DCF-444A-B970-32B412048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8BD94DDA-54FF-48EE-9DAC-C0EA6F91D4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E18A6989-0132-4CB7-BB68-EEBC4E080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A1357332-D19F-4C2B-B474-21D5539B90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295C7590-8B80-428C-95A9-638B26542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CA0E8A31-7520-4726-9D96-43BA87407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9407EEE0-5D8E-4CCC-A91B-0CB523227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3" y="365896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3799DFCC-868B-4257-B530-8E8D616CC5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99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F7F5EEB5-FE82-45A8-97C4-88460ABAFB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49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CD76E4C7-EB07-499D-9BC3-FF39C8B61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86EFDF8D-E5F7-4EB8-B8DA-3CC7E21D88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2CA6506B-EACA-4FB2-81AB-E028F4478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0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93E4771-2787-4901-93D8-7E90F3F479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EA31773-15F1-4605-8787-6891ABB21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71811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1302C213-2CD5-4168-9534-111E6E81A8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B9B36C24-2336-41FD-BAC4-6CD69DFD5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CA3AFAFE-D376-4A7B-928B-833531472D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7C685A00-A4F7-4250-BAAA-70978DADE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E52682F3-EDD5-4BDC-BB19-A4540873A8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2C5E1880-CFBA-4547-9C23-6D2C43304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39AAF4F-2AAD-4A02-A7FA-FE28D5286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7" y="3777362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05614144-9309-41ED-8E05-839A6EEFF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1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24324D6F-A81D-45F2-BA36-C53F1AB0C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3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6B00668D-07BC-47CF-9D1E-F94EC7C56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701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BCF78A89-29F2-4973-8463-DF3C57EFB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54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F5BCB645-FB02-40FC-99A4-06CA3F1B2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102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F6115A3A-2FBE-4633-A426-37D05BC07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50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AEFD8D2F-B95A-4C0A-AE85-53171B29F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481330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4DD4F397-1F35-4E06-8EC1-8F58C5191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B031E5E0-C77D-49F7-ADF2-258D23052D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F044DE9-FE64-4C30-8191-7E1547880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9B18BCEB-85ED-4077-ACB7-FEB2F6443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0C0927E-2CCF-4F8E-8A54-22B8A93C97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48132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D0C3350E-04F5-4FED-9991-4DD964E099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4057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F43D0338-A6C9-4866-8D0C-072664518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405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40EA171B-27E2-4100-9D5F-123CF6E7F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22FD540C-F3DF-40F5-B2BE-BBD113EF4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57768D93-FAD4-4236-969B-B8EE8E88F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405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0F5E0490-21C2-4EF6-950D-38814F32C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40588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8E981C9B-710F-4034-AE82-28B1B07245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997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CC62C2CC-DBAE-4877-8F55-02FE00AE8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D8F57D8B-1988-441F-9DAE-A525DA5E9D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6715F028-3A13-4D5F-86C4-74C0AD81D6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DC6C9B50-47B3-44E7-B897-43D010A18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9973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F3F602F0-702E-4D5F-A4FC-0E602C02B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9F379870-B34C-4DFC-9F0A-BDAB8C89F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6589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641092AC-FED1-4D1D-B57C-0AC883CA95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EA8A0B5E-5BB1-46AF-AC31-7D3756F35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1C519384-2192-432B-B768-64B4BC2DA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13C77A9D-44F0-4289-A611-D8AF81357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0A54AEDC-E418-4E02-A713-6CE30C0CDD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1" y="36589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24FECFE3-9F31-47B0-B17F-CF2A1CEE8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9" y="371813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68167DF4-8B16-419B-B7BA-2FD5FF6CC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A543D24F-44C0-4DDF-A30E-8C8407548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63DEAE3C-3931-41EE-B4A1-F9385602BE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B11945CD-32F6-4C09-82AF-551051231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92" y="371812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9109F44F-512F-4792-AED2-ECA80DDE16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0" y="37181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29B9E19B-BC56-46F2-BFFF-1688CEA55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77737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F573BDDE-4AED-43FB-B8D1-B5F3708931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EFFDA684-6DFF-4629-830E-6F2ACAB8C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6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92E23250-6349-4726-AF61-08A57B3A2E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55" y="377735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8536AAE6-5497-4B0A-9C9F-4EAA1BB322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314" y="377745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52B72898-B9DE-4574-BB20-0C317954D4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95943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EB66D40-7007-1AA8-6EBC-0C6E06661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i-FI" sz="3400" b="1">
                <a:solidFill>
                  <a:srgbClr val="FFFFFF"/>
                </a:solidFill>
              </a:rPr>
              <a:t>Monimuotoiset tukimuodot</a:t>
            </a:r>
            <a:endParaRPr lang="fi-FI" sz="34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D1988285-F723-9912-CE85-E69C5DE398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61866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1494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61673E-FAAA-4AEE-8D32-5CAC93CD9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9279FE-5810-440F-B799-25803A014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8395" y="774750"/>
            <a:ext cx="3565361" cy="608325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3900923-9E66-D637-80E8-1799DF256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791" y="1438834"/>
            <a:ext cx="2156012" cy="4249271"/>
          </a:xfrm>
        </p:spPr>
        <p:txBody>
          <a:bodyPr>
            <a:normAutofit/>
          </a:bodyPr>
          <a:lstStyle/>
          <a:p>
            <a:r>
              <a:rPr lang="fi-FI" sz="2400" b="1">
                <a:solidFill>
                  <a:schemeClr val="bg1"/>
                </a:solidFill>
              </a:rPr>
              <a:t>Dokumentointi ja seuranta</a:t>
            </a:r>
            <a:br>
              <a:rPr lang="fi-FI" sz="2400">
                <a:solidFill>
                  <a:schemeClr val="bg1"/>
                </a:solidFill>
              </a:rPr>
            </a:br>
            <a:endParaRPr lang="fi-FI" sz="240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ABD4F1-A860-48A4-84CD-EB40E1FC78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770606" y="3396997"/>
            <a:ext cx="6858002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D8C0F2-1D8A-4908-857F-3DE6B0823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3053"/>
            <a:ext cx="12192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6571C7-BA77-ED76-517B-A608AE87F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6418" y="1438834"/>
            <a:ext cx="5402919" cy="4249271"/>
          </a:xfrm>
        </p:spPr>
        <p:txBody>
          <a:bodyPr anchor="ctr">
            <a:normAutofit/>
          </a:bodyPr>
          <a:lstStyle/>
          <a:p>
            <a:r>
              <a:rPr lang="fi-FI" sz="2000"/>
              <a:t>Digitaaliset työkalut mahdollistavat ajantasaisen seurannan (esim. lomakkeet, perhetyön seurantalistat, hyvinvointisovellukset).</a:t>
            </a:r>
          </a:p>
          <a:p>
            <a:endParaRPr lang="fi-FI" sz="20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730E5F0-AD6E-4049-8FAB-A4D82343D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2751" y="3396995"/>
            <a:ext cx="6858002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29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E0E858-4386-36C6-9BCF-8BE1C52EA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Haasteet ja riskit</a:t>
            </a:r>
            <a:endParaRPr lang="fi-FI" dirty="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34E0B3E0-06A2-712A-1820-AD83A786BC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05135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2677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B2DB3C7-80D5-40A6-57F8-093433EEF84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70856" y="489857"/>
          <a:ext cx="10482943" cy="5687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7295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14F0336-309E-993F-0499-85C1D1EC9A3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6582" r="9091" b="681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EEE281E-BDC2-90FB-635E-A43B7707A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b="1" dirty="0"/>
              <a:t>				Yhteenveto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5F2AEAA8-1C08-EAD7-3D47-70189F9D21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2496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0141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332BD84-0DBA-9094-C286-3B5A05C06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fi-FI" b="1">
                <a:solidFill>
                  <a:schemeClr val="bg1"/>
                </a:solidFill>
              </a:rPr>
              <a:t>Eettiset periaatteet</a:t>
            </a:r>
            <a:br>
              <a:rPr lang="fi-FI">
                <a:solidFill>
                  <a:schemeClr val="bg1"/>
                </a:solidFill>
              </a:rPr>
            </a:br>
            <a:endParaRPr lang="fi-FI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ABB15A-269D-B64A-AF7E-ED5105D4C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/>
          </a:bodyPr>
          <a:lstStyle/>
          <a:p>
            <a:r>
              <a:rPr lang="fi-FI">
                <a:solidFill>
                  <a:schemeClr val="bg1"/>
                </a:solidFill>
              </a:rPr>
              <a:t>Perheiden kanssa tehtävässä työssä viestintäteknologian ja sosiaalisen median käyttö edellyttää erityistä sensitiivisyyttä ja ammatillista harkintaa. Keskeisiä eettisiä periaatteita ovat:</a:t>
            </a:r>
          </a:p>
          <a:p>
            <a:endParaRPr lang="fi-FI">
              <a:solidFill>
                <a:schemeClr val="bg1"/>
              </a:solidFill>
            </a:endParaRP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5699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365EB49-5D89-3FF9-CF1C-B42EE9A7F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fi-FI" sz="3100" dirty="0"/>
              <a:t> </a:t>
            </a:r>
            <a:br>
              <a:rPr lang="fi-FI" sz="3100" dirty="0"/>
            </a:br>
            <a:r>
              <a:rPr lang="fi-FI" sz="3100" b="1" dirty="0"/>
              <a:t> Luottamuksellisuus ja tietosuoja</a:t>
            </a:r>
            <a:br>
              <a:rPr lang="fi-FI" sz="3100" dirty="0"/>
            </a:br>
            <a:endParaRPr lang="fi-FI" sz="31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BD611AD8-F40F-7EF0-958C-1F9167C039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1940198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583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DEDCC5D-8B8A-40DB-BE90-A3AA27C6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D96225B-86BB-3706-AE59-821DF8761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963" y="1238080"/>
            <a:ext cx="9849751" cy="1349671"/>
          </a:xfrm>
        </p:spPr>
        <p:txBody>
          <a:bodyPr anchor="b">
            <a:normAutofit/>
          </a:bodyPr>
          <a:lstStyle/>
          <a:p>
            <a:r>
              <a:rPr lang="fi-FI" sz="5400" b="1"/>
              <a:t>Ammatilliset rajat</a:t>
            </a:r>
            <a:endParaRPr lang="fi-FI" sz="540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11773F28-2FFB-1846-C358-94C6268DA2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940336"/>
              </p:ext>
            </p:extLst>
          </p:nvPr>
        </p:nvGraphicFramePr>
        <p:xfrm>
          <a:off x="1284626" y="2902912"/>
          <a:ext cx="9848088" cy="3100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4353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A95D81F-306E-310B-1281-029171C25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4200" b="1"/>
              <a:t>Suostumus ja läpinäkyvyys</a:t>
            </a:r>
            <a:br>
              <a:rPr lang="fi-FI" sz="4200"/>
            </a:br>
            <a:endParaRPr lang="fi-FI" sz="42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F277B82A-A7A9-9E13-1FDF-B334A9B46A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984481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2869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ABF68F-8E9F-1A5A-DA93-79973250B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/>
              <a:t>Esteettömyys ja yhdenvertaisuus</a:t>
            </a:r>
            <a:br>
              <a:rPr lang="fi-FI"/>
            </a:br>
            <a:endParaRPr lang="fi-FI" dirty="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777B7D69-1EB3-755E-36AA-5CD416B6CA7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2559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6182E3A-3CB4-5372-1307-DD68490B7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fi-FI" b="1">
                <a:solidFill>
                  <a:schemeClr val="bg1"/>
                </a:solidFill>
              </a:rPr>
              <a:t>Mahdollisuudet perheiden kanssa tehtävässä työssä</a:t>
            </a:r>
            <a:endParaRPr lang="fi-FI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F8ABD2-5BAB-75BD-C64F-9104D2F0C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/>
          </a:bodyPr>
          <a:lstStyle/>
          <a:p>
            <a:r>
              <a:rPr lang="fi-FI">
                <a:solidFill>
                  <a:schemeClr val="bg1"/>
                </a:solidFill>
              </a:rPr>
              <a:t>Viestintäteknologia ja sosiaalinen media tarjoavat merkittäviä etuja sosiaalityössä, kasvatuksen tukemisessa, terapiassa, perhetyössä ja neuvolapalveluissa.</a:t>
            </a:r>
          </a:p>
          <a:p>
            <a:endParaRPr lang="fi-FI">
              <a:solidFill>
                <a:schemeClr val="bg1"/>
              </a:solidFill>
            </a:endParaRP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62440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898502A-1947-9958-C808-539261410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i-FI" sz="3400" b="1">
                <a:solidFill>
                  <a:srgbClr val="FFFFFF"/>
                </a:solidFill>
              </a:rPr>
              <a:t>Parempi saavutettavuus ja joustavuus</a:t>
            </a:r>
            <a:endParaRPr lang="fi-FI" sz="34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ABF69E93-BFA2-EF6C-79DD-8C32E43D31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35753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iruutu 3">
            <a:extLst>
              <a:ext uri="{FF2B5EF4-FFF2-40B4-BE49-F238E27FC236}">
                <a16:creationId xmlns:a16="http://schemas.microsoft.com/office/drawing/2014/main" id="{1DA4E767-34C7-83FF-3150-6D4F592F8B18}"/>
              </a:ext>
            </a:extLst>
          </p:cNvPr>
          <p:cNvSpPr txBox="1"/>
          <p:nvPr/>
        </p:nvSpPr>
        <p:spPr>
          <a:xfrm>
            <a:off x="740229" y="4591503"/>
            <a:ext cx="2884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Podcast esimerkit etätapaamisista.</a:t>
            </a:r>
          </a:p>
        </p:txBody>
      </p:sp>
    </p:spTree>
    <p:extLst>
      <p:ext uri="{BB962C8B-B14F-4D97-AF65-F5344CB8AC3E}">
        <p14:creationId xmlns:p14="http://schemas.microsoft.com/office/powerpoint/2010/main" val="2297171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6D082F0-5017-9922-2BB4-70C7F233E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i-FI" sz="4000" b="1">
                <a:solidFill>
                  <a:srgbClr val="FFFFFF"/>
                </a:solidFill>
              </a:rPr>
              <a:t>Nopea tiedonsiirto ja reagointi</a:t>
            </a: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04A743D7-165F-C0B1-4E28-578D541151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75796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7469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7466</TotalTime>
  <Words>457</Words>
  <Application>Microsoft Office PowerPoint</Application>
  <PresentationFormat>Laajakuva</PresentationFormat>
  <Paragraphs>59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Office-teema</vt:lpstr>
      <vt:lpstr>Viestintäteknologian ja sosiaalisen median eettiset periaatteet, mahdollisuudet ja haasteet perheiden kanssa tehtävässä työssä </vt:lpstr>
      <vt:lpstr>Eettiset periaatteet </vt:lpstr>
      <vt:lpstr>   Luottamuksellisuus ja tietosuoja </vt:lpstr>
      <vt:lpstr>Ammatilliset rajat</vt:lpstr>
      <vt:lpstr>Suostumus ja läpinäkyvyys </vt:lpstr>
      <vt:lpstr>Esteettömyys ja yhdenvertaisuus </vt:lpstr>
      <vt:lpstr>Mahdollisuudet perheiden kanssa tehtävässä työssä</vt:lpstr>
      <vt:lpstr>Parempi saavutettavuus ja joustavuus</vt:lpstr>
      <vt:lpstr>Nopea tiedonsiirto ja reagointi</vt:lpstr>
      <vt:lpstr>Monimuotoiset tukimuodot</vt:lpstr>
      <vt:lpstr>Dokumentointi ja seuranta </vt:lpstr>
      <vt:lpstr>Haasteet ja riskit</vt:lpstr>
      <vt:lpstr>PowerPoint-esitys</vt:lpstr>
      <vt:lpstr>    Yhteenveto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 Jaloniemi</dc:creator>
  <cp:lastModifiedBy>Anni Jaloniemi</cp:lastModifiedBy>
  <cp:revision>1</cp:revision>
  <dcterms:created xsi:type="dcterms:W3CDTF">2025-11-28T09:21:30Z</dcterms:created>
  <dcterms:modified xsi:type="dcterms:W3CDTF">2025-12-03T13:49:07Z</dcterms:modified>
</cp:coreProperties>
</file>