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yöristetty suorakulmi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0" name="Alaotsikk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yöristetty suorakulmi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yöristetty suorakulmi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Yhdestä kulmasta pyöristetty suorakulmi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yöristetty suorakulmi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tsikon paikkamerkki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2E60134-7CF1-47EC-9963-5D50795AE2C7}" type="datetimeFigureOut">
              <a:rPr lang="fi-FI" smtClean="0"/>
              <a:pPr/>
              <a:t>2.10.2017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08DA2FA-6193-40CD-A0E4-140FC27D574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5. Säätyjen ja säädyttömien Suomi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007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dirty="0" smtClean="0"/>
          </a:p>
          <a:p>
            <a:r>
              <a:rPr lang="fi-FI" b="1" i="1" dirty="0" smtClean="0"/>
              <a:t>AATELISTO</a:t>
            </a:r>
          </a:p>
          <a:p>
            <a:r>
              <a:rPr lang="fi-FI" sz="2400" i="1" dirty="0" smtClean="0"/>
              <a:t>YLIN </a:t>
            </a:r>
            <a:r>
              <a:rPr lang="fi-FI" sz="2400" i="1" dirty="0" smtClean="0"/>
              <a:t>LUOKKA</a:t>
            </a:r>
          </a:p>
          <a:p>
            <a:r>
              <a:rPr lang="fi-FI" sz="2400" i="1" dirty="0" smtClean="0"/>
              <a:t>RUOTSINKIELINEN</a:t>
            </a:r>
          </a:p>
          <a:p>
            <a:r>
              <a:rPr lang="fi-FI" sz="2400" i="1" dirty="0" smtClean="0"/>
              <a:t>KORKEITA VIRKAMIEHIÄ JA UPSEEREITA</a:t>
            </a:r>
          </a:p>
          <a:p>
            <a:pPr marL="0" indent="0">
              <a:buNone/>
            </a:pPr>
            <a:endParaRPr lang="fi-FI" sz="2600" i="1" dirty="0" smtClean="0"/>
          </a:p>
          <a:p>
            <a:r>
              <a:rPr lang="fi-FI" b="1" i="1" dirty="0" smtClean="0"/>
              <a:t>PAPISTO</a:t>
            </a:r>
          </a:p>
          <a:p>
            <a:r>
              <a:rPr lang="fi-FI" sz="2400" i="1" dirty="0" smtClean="0"/>
              <a:t>HOITIVAT KIRKOLLISET TOIMITUKSET</a:t>
            </a:r>
          </a:p>
          <a:p>
            <a:r>
              <a:rPr lang="fi-FI" sz="2400" i="1" dirty="0" smtClean="0"/>
              <a:t>HUOLEHTIVAT OPETUKSESTA JA VALVOIVAT SIVEYTTÄ</a:t>
            </a:r>
          </a:p>
          <a:p>
            <a:pPr marL="0" indent="0">
              <a:buNone/>
            </a:pPr>
            <a:endParaRPr lang="fi-FI" sz="2400" i="1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942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i="1" dirty="0" smtClean="0"/>
              <a:t>PORVARISTO</a:t>
            </a:r>
            <a:endParaRPr lang="fi-FI" b="1" i="1" dirty="0"/>
          </a:p>
          <a:p>
            <a:r>
              <a:rPr lang="fi-FI" sz="2400" i="1" dirty="0" smtClean="0"/>
              <a:t>KAUPPIAITA </a:t>
            </a:r>
            <a:r>
              <a:rPr lang="fi-FI" sz="2400" i="1" dirty="0"/>
              <a:t>JA KÄSITYÖLÄISIÄ</a:t>
            </a:r>
          </a:p>
          <a:p>
            <a:r>
              <a:rPr lang="fi-FI" sz="2400" i="1" dirty="0" smtClean="0"/>
              <a:t>ASUIVAT </a:t>
            </a:r>
            <a:r>
              <a:rPr lang="fi-FI" sz="2400" i="1" dirty="0"/>
              <a:t>KAUPUNGEISSA</a:t>
            </a:r>
          </a:p>
          <a:p>
            <a:endParaRPr lang="fi-FI" sz="2600" i="1" dirty="0"/>
          </a:p>
          <a:p>
            <a:r>
              <a:rPr lang="fi-FI" b="1" i="1" dirty="0" smtClean="0"/>
              <a:t>TALONPOJAT</a:t>
            </a:r>
            <a:endParaRPr lang="fi-FI" b="1" i="1" dirty="0"/>
          </a:p>
          <a:p>
            <a:r>
              <a:rPr lang="fi-FI" sz="2400" i="1" dirty="0" smtClean="0"/>
              <a:t>VILJELIVÄT </a:t>
            </a:r>
            <a:r>
              <a:rPr lang="fi-FI" sz="2400" i="1" dirty="0"/>
              <a:t>MAASEUDULLA </a:t>
            </a:r>
            <a:r>
              <a:rPr lang="fi-FI" sz="2400" i="1" dirty="0" smtClean="0"/>
              <a:t>SUKUTILOJAAN</a:t>
            </a:r>
            <a:endParaRPr lang="fi-FI" sz="2400" i="1" dirty="0"/>
          </a:p>
          <a:p>
            <a:r>
              <a:rPr lang="fi-FI" sz="2400" i="1" dirty="0" smtClean="0"/>
              <a:t>ARKI </a:t>
            </a:r>
            <a:r>
              <a:rPr lang="fi-FI" sz="2400" i="1" dirty="0"/>
              <a:t>OLI TÄYNNÄ TYÖTÄ</a:t>
            </a:r>
          </a:p>
          <a:p>
            <a:endParaRPr lang="fi-FI" i="1" dirty="0"/>
          </a:p>
          <a:p>
            <a:r>
              <a:rPr lang="fi-FI" b="1" i="1" dirty="0" smtClean="0"/>
              <a:t>MUUT (70%)</a:t>
            </a:r>
          </a:p>
          <a:p>
            <a:pPr lvl="1"/>
            <a:r>
              <a:rPr lang="fi-FI" i="1" dirty="0"/>
              <a:t>t</a:t>
            </a:r>
            <a:r>
              <a:rPr lang="fi-FI" i="1" dirty="0" smtClean="0"/>
              <a:t>orpparit, mäkitupalaiset, palkolliset, loiset</a:t>
            </a:r>
            <a:endParaRPr lang="fi-FI" i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90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5429264"/>
            <a:ext cx="8183880" cy="60577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4178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err="1" smtClean="0"/>
              <a:t>Omavaraistalous</a:t>
            </a:r>
            <a:r>
              <a:rPr lang="fi-FI" dirty="0" smtClean="0"/>
              <a:t>= kaikki tarvittavat tuotteet valmistettiin itse kotona.</a:t>
            </a:r>
          </a:p>
          <a:p>
            <a:r>
              <a:rPr lang="fi-FI" b="1" dirty="0" smtClean="0"/>
              <a:t>Taksvärkki</a:t>
            </a:r>
            <a:r>
              <a:rPr lang="fi-FI" dirty="0" smtClean="0"/>
              <a:t>= päivätyö (tilanomistajalle maksuksi vuokrasta)</a:t>
            </a:r>
          </a:p>
          <a:p>
            <a:r>
              <a:rPr lang="fi-FI" b="1" dirty="0" smtClean="0"/>
              <a:t>Torppari</a:t>
            </a:r>
            <a:r>
              <a:rPr lang="fi-FI" dirty="0" smtClean="0"/>
              <a:t>= vuokraviljelijä (maksoi vuokran tekemällä tilanomistajalle taksvärkkiä)</a:t>
            </a:r>
          </a:p>
          <a:p>
            <a:r>
              <a:rPr lang="fi-FI" b="1" dirty="0" smtClean="0"/>
              <a:t>Mäkitupalainen</a:t>
            </a:r>
            <a:r>
              <a:rPr lang="fi-FI" dirty="0" smtClean="0"/>
              <a:t>= maatyöläinen, joka maksoi torpan ja perunamaan taksvärkkitöinä</a:t>
            </a:r>
          </a:p>
          <a:p>
            <a:r>
              <a:rPr lang="fi-FI" b="1" dirty="0" smtClean="0"/>
              <a:t>Loinen</a:t>
            </a:r>
            <a:r>
              <a:rPr lang="fi-FI" dirty="0" smtClean="0"/>
              <a:t>= köyhä ihminen, jolla ei ollut omaa asuntoa; asui toisten nurkissa</a:t>
            </a:r>
          </a:p>
          <a:p>
            <a:r>
              <a:rPr lang="fi-FI" b="1" dirty="0" smtClean="0"/>
              <a:t>Porvari</a:t>
            </a:r>
            <a:r>
              <a:rPr lang="fi-FI" dirty="0" smtClean="0"/>
              <a:t>= kaupungissa asuva kauppias tai käsityöläinen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ltarusko">
  <a:themeElements>
    <a:clrScheme name="Horisontti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Iltarusk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Iltarus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158</TotalTime>
  <Words>106</Words>
  <Application>Microsoft Office PowerPoint</Application>
  <PresentationFormat>Näytössä katseltava diaesitys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Verdana</vt:lpstr>
      <vt:lpstr>Wingdings 2</vt:lpstr>
      <vt:lpstr>Iltarusko</vt:lpstr>
      <vt:lpstr>5. Säätyjen ja säädyttömien Suomi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ELÄMÄÄ SÄÄTY-YHTEISKUNNASSA</dc:title>
  <dc:creator>oppilas</dc:creator>
  <cp:lastModifiedBy>Mervi Niskakoski</cp:lastModifiedBy>
  <cp:revision>9</cp:revision>
  <dcterms:created xsi:type="dcterms:W3CDTF">2011-09-07T11:44:30Z</dcterms:created>
  <dcterms:modified xsi:type="dcterms:W3CDTF">2017-10-02T07:45:32Z</dcterms:modified>
</cp:coreProperties>
</file>