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8" r:id="rId4"/>
    <p:sldMasterId id="2147483709" r:id="rId5"/>
    <p:sldMasterId id="2147483667" r:id="rId6"/>
  </p:sldMasterIdLst>
  <p:notesMasterIdLst>
    <p:notesMasterId r:id="rId13"/>
  </p:notesMasterIdLst>
  <p:handoutMasterIdLst>
    <p:handoutMasterId r:id="rId14"/>
  </p:handoutMasterIdLst>
  <p:sldIdLst>
    <p:sldId id="388" r:id="rId7"/>
    <p:sldId id="390" r:id="rId8"/>
    <p:sldId id="392" r:id="rId9"/>
    <p:sldId id="393" r:id="rId10"/>
    <p:sldId id="394" r:id="rId11"/>
    <p:sldId id="395" r:id="rId12"/>
  </p:sldIdLst>
  <p:sldSz cx="12192000" cy="6858000"/>
  <p:notesSz cx="7104063" cy="10234613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272D8-A16A-8E91-31E4-B8520E5F7C2A}" name="Treuthardt Claudia" initials="TC" userId="S::claudia.treuthardt@evl.fi::ce7f1c91-c487-435c-a654-db81c21257a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41F"/>
    <a:srgbClr val="F4F8EB"/>
    <a:srgbClr val="93B93B"/>
    <a:srgbClr val="004718"/>
    <a:srgbClr val="942E75"/>
    <a:srgbClr val="601C4D"/>
    <a:srgbClr val="F9B2C0"/>
    <a:srgbClr val="FFECE4"/>
    <a:srgbClr val="EEB6DD"/>
    <a:srgbClr val="4DAA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7" autoAdjust="0"/>
    <p:restoredTop sz="94429" autoAdjust="0"/>
  </p:normalViewPr>
  <p:slideViewPr>
    <p:cSldViewPr snapToGrid="0">
      <p:cViewPr varScale="1">
        <p:scale>
          <a:sx n="104" d="100"/>
          <a:sy n="104" d="100"/>
        </p:scale>
        <p:origin x="79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0" d="100"/>
          <a:sy n="110" d="100"/>
        </p:scale>
        <p:origin x="5172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itis Paula" userId="a01cdc24-d9ac-46dc-a247-1477e4e262a3" providerId="ADAL" clId="{A44BB9A4-F9B5-4770-98E1-4EB2D6636BFF}"/>
    <pc:docChg chg="undo custSel addSld delSld modSld">
      <pc:chgData name="Raitis Paula" userId="a01cdc24-d9ac-46dc-a247-1477e4e262a3" providerId="ADAL" clId="{A44BB9A4-F9B5-4770-98E1-4EB2D6636BFF}" dt="2025-04-11T11:01:08.746" v="1831" actId="20577"/>
      <pc:docMkLst>
        <pc:docMk/>
      </pc:docMkLst>
      <pc:sldChg chg="del">
        <pc:chgData name="Raitis Paula" userId="a01cdc24-d9ac-46dc-a247-1477e4e262a3" providerId="ADAL" clId="{A44BB9A4-F9B5-4770-98E1-4EB2D6636BFF}" dt="2025-04-11T10:52:07.069" v="1738" actId="2696"/>
        <pc:sldMkLst>
          <pc:docMk/>
          <pc:sldMk cId="447897479" sldId="301"/>
        </pc:sldMkLst>
      </pc:sldChg>
      <pc:sldChg chg="del">
        <pc:chgData name="Raitis Paula" userId="a01cdc24-d9ac-46dc-a247-1477e4e262a3" providerId="ADAL" clId="{A44BB9A4-F9B5-4770-98E1-4EB2D6636BFF}" dt="2025-04-11T10:51:56.837" v="1737" actId="2696"/>
        <pc:sldMkLst>
          <pc:docMk/>
          <pc:sldMk cId="1794226809" sldId="349"/>
        </pc:sldMkLst>
      </pc:sldChg>
      <pc:sldChg chg="addSp delSp modSp mod">
        <pc:chgData name="Raitis Paula" userId="a01cdc24-d9ac-46dc-a247-1477e4e262a3" providerId="ADAL" clId="{A44BB9A4-F9B5-4770-98E1-4EB2D6636BFF}" dt="2025-04-11T11:01:08.746" v="1831" actId="20577"/>
        <pc:sldMkLst>
          <pc:docMk/>
          <pc:sldMk cId="3258894249" sldId="388"/>
        </pc:sldMkLst>
        <pc:spChg chg="mod">
          <ac:chgData name="Raitis Paula" userId="a01cdc24-d9ac-46dc-a247-1477e4e262a3" providerId="ADAL" clId="{A44BB9A4-F9B5-4770-98E1-4EB2D6636BFF}" dt="2025-04-11T11:00:47.684" v="1827" actId="14100"/>
          <ac:spMkLst>
            <pc:docMk/>
            <pc:sldMk cId="3258894249" sldId="388"/>
            <ac:spMk id="2" creationId="{E62715E4-F962-3C4F-C3C7-3360F9B45400}"/>
          </ac:spMkLst>
        </pc:spChg>
        <pc:spChg chg="add del mod">
          <ac:chgData name="Raitis Paula" userId="a01cdc24-d9ac-46dc-a247-1477e4e262a3" providerId="ADAL" clId="{A44BB9A4-F9B5-4770-98E1-4EB2D6636BFF}" dt="2025-04-11T11:01:08.746" v="1831" actId="20577"/>
          <ac:spMkLst>
            <pc:docMk/>
            <pc:sldMk cId="3258894249" sldId="388"/>
            <ac:spMk id="3" creationId="{CC01A689-39D2-C7E7-4596-7C70531CC891}"/>
          </ac:spMkLst>
        </pc:spChg>
      </pc:sldChg>
      <pc:sldChg chg="modSp mod">
        <pc:chgData name="Raitis Paula" userId="a01cdc24-d9ac-46dc-a247-1477e4e262a3" providerId="ADAL" clId="{A44BB9A4-F9B5-4770-98E1-4EB2D6636BFF}" dt="2025-04-11T09:32:07.884" v="345" actId="14100"/>
        <pc:sldMkLst>
          <pc:docMk/>
          <pc:sldMk cId="1053431292" sldId="390"/>
        </pc:sldMkLst>
        <pc:spChg chg="mod">
          <ac:chgData name="Raitis Paula" userId="a01cdc24-d9ac-46dc-a247-1477e4e262a3" providerId="ADAL" clId="{A44BB9A4-F9B5-4770-98E1-4EB2D6636BFF}" dt="2025-04-10T06:15:58.029" v="28" actId="20577"/>
          <ac:spMkLst>
            <pc:docMk/>
            <pc:sldMk cId="1053431292" sldId="390"/>
            <ac:spMk id="2" creationId="{3502860C-868B-B178-6CD9-39C035C22F96}"/>
          </ac:spMkLst>
        </pc:spChg>
        <pc:spChg chg="mod">
          <ac:chgData name="Raitis Paula" userId="a01cdc24-d9ac-46dc-a247-1477e4e262a3" providerId="ADAL" clId="{A44BB9A4-F9B5-4770-98E1-4EB2D6636BFF}" dt="2025-04-11T09:32:07.884" v="345" actId="14100"/>
          <ac:spMkLst>
            <pc:docMk/>
            <pc:sldMk cId="1053431292" sldId="390"/>
            <ac:spMk id="3" creationId="{0D963B21-022C-D07A-2BC3-DC55D2720F6A}"/>
          </ac:spMkLst>
        </pc:spChg>
      </pc:sldChg>
      <pc:sldChg chg="del">
        <pc:chgData name="Raitis Paula" userId="a01cdc24-d9ac-46dc-a247-1477e4e262a3" providerId="ADAL" clId="{A44BB9A4-F9B5-4770-98E1-4EB2D6636BFF}" dt="2025-04-11T10:54:10.669" v="1739" actId="2696"/>
        <pc:sldMkLst>
          <pc:docMk/>
          <pc:sldMk cId="2353754653" sldId="391"/>
        </pc:sldMkLst>
      </pc:sldChg>
      <pc:sldChg chg="modSp new mod">
        <pc:chgData name="Raitis Paula" userId="a01cdc24-d9ac-46dc-a247-1477e4e262a3" providerId="ADAL" clId="{A44BB9A4-F9B5-4770-98E1-4EB2D6636BFF}" dt="2025-04-11T09:35:57.555" v="546" actId="20577"/>
        <pc:sldMkLst>
          <pc:docMk/>
          <pc:sldMk cId="1504438312" sldId="392"/>
        </pc:sldMkLst>
        <pc:spChg chg="mod">
          <ac:chgData name="Raitis Paula" userId="a01cdc24-d9ac-46dc-a247-1477e4e262a3" providerId="ADAL" clId="{A44BB9A4-F9B5-4770-98E1-4EB2D6636BFF}" dt="2025-04-11T09:35:31.310" v="511" actId="20577"/>
          <ac:spMkLst>
            <pc:docMk/>
            <pc:sldMk cId="1504438312" sldId="392"/>
            <ac:spMk id="2" creationId="{0514E3D0-0DD6-2B72-51F2-7CAFEEAAF7CF}"/>
          </ac:spMkLst>
        </pc:spChg>
        <pc:spChg chg="mod">
          <ac:chgData name="Raitis Paula" userId="a01cdc24-d9ac-46dc-a247-1477e4e262a3" providerId="ADAL" clId="{A44BB9A4-F9B5-4770-98E1-4EB2D6636BFF}" dt="2025-04-11T09:35:57.555" v="546" actId="20577"/>
          <ac:spMkLst>
            <pc:docMk/>
            <pc:sldMk cId="1504438312" sldId="392"/>
            <ac:spMk id="3" creationId="{FE226B7E-E109-7EBE-FEDB-932903733275}"/>
          </ac:spMkLst>
        </pc:spChg>
      </pc:sldChg>
      <pc:sldChg chg="modSp new mod">
        <pc:chgData name="Raitis Paula" userId="a01cdc24-d9ac-46dc-a247-1477e4e262a3" providerId="ADAL" clId="{A44BB9A4-F9B5-4770-98E1-4EB2D6636BFF}" dt="2025-04-11T09:46:26.436" v="1032" actId="20577"/>
        <pc:sldMkLst>
          <pc:docMk/>
          <pc:sldMk cId="3053558193" sldId="393"/>
        </pc:sldMkLst>
        <pc:spChg chg="mod">
          <ac:chgData name="Raitis Paula" userId="a01cdc24-d9ac-46dc-a247-1477e4e262a3" providerId="ADAL" clId="{A44BB9A4-F9B5-4770-98E1-4EB2D6636BFF}" dt="2025-04-11T09:41:57.592" v="987" actId="1076"/>
          <ac:spMkLst>
            <pc:docMk/>
            <pc:sldMk cId="3053558193" sldId="393"/>
            <ac:spMk id="2" creationId="{FEB2336E-5946-5189-B7B6-0DA25755F72F}"/>
          </ac:spMkLst>
        </pc:spChg>
        <pc:spChg chg="mod">
          <ac:chgData name="Raitis Paula" userId="a01cdc24-d9ac-46dc-a247-1477e4e262a3" providerId="ADAL" clId="{A44BB9A4-F9B5-4770-98E1-4EB2D6636BFF}" dt="2025-04-11T09:46:26.436" v="1032" actId="20577"/>
          <ac:spMkLst>
            <pc:docMk/>
            <pc:sldMk cId="3053558193" sldId="393"/>
            <ac:spMk id="3" creationId="{FA7B02EF-C54D-55B7-2576-1C161BFD7551}"/>
          </ac:spMkLst>
        </pc:spChg>
      </pc:sldChg>
      <pc:sldChg chg="modSp new del mod">
        <pc:chgData name="Raitis Paula" userId="a01cdc24-d9ac-46dc-a247-1477e4e262a3" providerId="ADAL" clId="{A44BB9A4-F9B5-4770-98E1-4EB2D6636BFF}" dt="2025-04-11T09:49:18.782" v="1058" actId="2696"/>
        <pc:sldMkLst>
          <pc:docMk/>
          <pc:sldMk cId="962806506" sldId="394"/>
        </pc:sldMkLst>
        <pc:spChg chg="mod">
          <ac:chgData name="Raitis Paula" userId="a01cdc24-d9ac-46dc-a247-1477e4e262a3" providerId="ADAL" clId="{A44BB9A4-F9B5-4770-98E1-4EB2D6636BFF}" dt="2025-04-11T09:49:03.972" v="1057" actId="14100"/>
          <ac:spMkLst>
            <pc:docMk/>
            <pc:sldMk cId="962806506" sldId="394"/>
            <ac:spMk id="2" creationId="{CEAA0672-48DE-CB7C-BC6E-2C338C185D5B}"/>
          </ac:spMkLst>
        </pc:spChg>
      </pc:sldChg>
      <pc:sldChg chg="modSp add mod">
        <pc:chgData name="Raitis Paula" userId="a01cdc24-d9ac-46dc-a247-1477e4e262a3" providerId="ADAL" clId="{A44BB9A4-F9B5-4770-98E1-4EB2D6636BFF}" dt="2025-04-11T09:54:14.371" v="1424" actId="20577"/>
        <pc:sldMkLst>
          <pc:docMk/>
          <pc:sldMk cId="1412598271" sldId="394"/>
        </pc:sldMkLst>
        <pc:spChg chg="mod">
          <ac:chgData name="Raitis Paula" userId="a01cdc24-d9ac-46dc-a247-1477e4e262a3" providerId="ADAL" clId="{A44BB9A4-F9B5-4770-98E1-4EB2D6636BFF}" dt="2025-04-11T09:54:14.371" v="1424" actId="20577"/>
          <ac:spMkLst>
            <pc:docMk/>
            <pc:sldMk cId="1412598271" sldId="394"/>
            <ac:spMk id="3" creationId="{B79BFD0D-DA9A-3220-D5F2-6D0F0A81B4A7}"/>
          </ac:spMkLst>
        </pc:spChg>
      </pc:sldChg>
      <pc:sldChg chg="modSp add mod">
        <pc:chgData name="Raitis Paula" userId="a01cdc24-d9ac-46dc-a247-1477e4e262a3" providerId="ADAL" clId="{A44BB9A4-F9B5-4770-98E1-4EB2D6636BFF}" dt="2025-04-11T10:49:47.895" v="1736" actId="20577"/>
        <pc:sldMkLst>
          <pc:docMk/>
          <pc:sldMk cId="223758860" sldId="395"/>
        </pc:sldMkLst>
        <pc:spChg chg="mod">
          <ac:chgData name="Raitis Paula" userId="a01cdc24-d9ac-46dc-a247-1477e4e262a3" providerId="ADAL" clId="{A44BB9A4-F9B5-4770-98E1-4EB2D6636BFF}" dt="2025-04-11T10:47:18.434" v="1543" actId="20577"/>
          <ac:spMkLst>
            <pc:docMk/>
            <pc:sldMk cId="223758860" sldId="395"/>
            <ac:spMk id="2" creationId="{9D75163F-09B5-5C3A-A467-A4A254E12469}"/>
          </ac:spMkLst>
        </pc:spChg>
        <pc:spChg chg="mod">
          <ac:chgData name="Raitis Paula" userId="a01cdc24-d9ac-46dc-a247-1477e4e262a3" providerId="ADAL" clId="{A44BB9A4-F9B5-4770-98E1-4EB2D6636BFF}" dt="2025-04-11T10:49:47.895" v="1736" actId="20577"/>
          <ac:spMkLst>
            <pc:docMk/>
            <pc:sldMk cId="223758860" sldId="395"/>
            <ac:spMk id="3" creationId="{A5D94970-A0F8-56BB-7D79-C0D92CD038E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85A2C4-7D1A-7A2C-8EF2-5C361E9974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737C51-8E74-E6FF-D0C2-80DB2AF1CE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0EDF4B9-47DB-644B-80E9-3E3721602511}" type="datetimeFigureOut">
              <a:rPr lang="fi-FI" smtClean="0"/>
              <a:t>11.4.2025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8B6A97-3365-1608-15AF-9F8318D3A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FA03C-D602-6173-C7DD-B22D7D0AB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64ED20A-4D90-6943-A54A-D984F1C45C7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2506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8732D6F-3E88-3B45-AE22-F3B3DB269778}" type="datetimeFigureOut">
              <a:rPr lang="fi-FI" smtClean="0"/>
              <a:t>11.4.2025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36E48F75-80ED-EE4A-8157-1381D4995F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609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8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8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8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1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E240D6F9-51DA-0FF6-6320-2921E29D0B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670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0740"/>
            <a:ext cx="9144000" cy="9549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F3D0092-2A99-7385-FA0C-A89C8EF212BE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C5CD4A4-0A55-A702-5781-C1F7D72ABB26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1" name="Graphic 6">
            <a:extLst>
              <a:ext uri="{FF2B5EF4-FFF2-40B4-BE49-F238E27FC236}">
                <a16:creationId xmlns:a16="http://schemas.microsoft.com/office/drawing/2014/main" id="{91741CA0-7C1E-3CD7-98EB-6D8D0DF02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6D0D5B78-5160-2DF4-69F8-97DE9AA464A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420" y="6085975"/>
            <a:ext cx="3947160" cy="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5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E240D6F9-51DA-0FF6-6320-2921E29D0B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670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0740"/>
            <a:ext cx="9144000" cy="9549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F3D0092-2A99-7385-FA0C-A89C8EF212BE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C5CD4A4-0A55-A702-5781-C1F7D72ABB26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1" name="Graphic 6">
            <a:extLst>
              <a:ext uri="{FF2B5EF4-FFF2-40B4-BE49-F238E27FC236}">
                <a16:creationId xmlns:a16="http://schemas.microsoft.com/office/drawing/2014/main" id="{91741CA0-7C1E-3CD7-98EB-6D8D0DF02C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1DE060F0-FE26-0032-D5B3-C4FF15D722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5211" y="6072271"/>
            <a:ext cx="4541577" cy="73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847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LEFT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>
            <a:extLst>
              <a:ext uri="{FF2B5EF4-FFF2-40B4-BE49-F238E27FC236}">
                <a16:creationId xmlns:a16="http://schemas.microsoft.com/office/drawing/2014/main" id="{40C1D35D-8233-0783-E906-FF91B4F026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88A08-B0AE-89E1-8FB9-C05C2173B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576407"/>
            <a:ext cx="983615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4F31C-51B7-530C-EDE8-2F0A4519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5056082"/>
            <a:ext cx="9836150" cy="9549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BB60132-87E5-1743-ED61-E4CC116D07A8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FFEC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0627E18-33D6-E31B-4B38-3072ED16B757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78744A6-B9C9-213B-D8E9-DC8B01F30180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0" name="Graphic 6">
            <a:extLst>
              <a:ext uri="{FF2B5EF4-FFF2-40B4-BE49-F238E27FC236}">
                <a16:creationId xmlns:a16="http://schemas.microsoft.com/office/drawing/2014/main" id="{6C6DA067-3431-4F26-D9BF-87C8073BDB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pic>
        <p:nvPicPr>
          <p:cNvPr id="6" name="Bild 5">
            <a:extLst>
              <a:ext uri="{FF2B5EF4-FFF2-40B4-BE49-F238E27FC236}">
                <a16:creationId xmlns:a16="http://schemas.microsoft.com/office/drawing/2014/main" id="{A22B4D3C-D619-9450-BF81-2F56857679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420" y="6085975"/>
            <a:ext cx="3947160" cy="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4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 LEFT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>
            <a:extLst>
              <a:ext uri="{FF2B5EF4-FFF2-40B4-BE49-F238E27FC236}">
                <a16:creationId xmlns:a16="http://schemas.microsoft.com/office/drawing/2014/main" id="{40C1D35D-8233-0783-E906-FF91B4F026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88A08-B0AE-89E1-8FB9-C05C2173B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576407"/>
            <a:ext cx="983615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4F31C-51B7-530C-EDE8-2F0A4519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5056082"/>
            <a:ext cx="9836150" cy="9549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BB60132-87E5-1743-ED61-E4CC116D07A8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FFEC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0627E18-33D6-E31B-4B38-3072ED16B757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78744A6-B9C9-213B-D8E9-DC8B01F30180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0" name="Graphic 6">
            <a:extLst>
              <a:ext uri="{FF2B5EF4-FFF2-40B4-BE49-F238E27FC236}">
                <a16:creationId xmlns:a16="http://schemas.microsoft.com/office/drawing/2014/main" id="{6C6DA067-3431-4F26-D9BF-87C8073BDB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A7AE85F9-1EB0-07E5-1B43-C214201B4E6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5211" y="6072271"/>
            <a:ext cx="4541577" cy="73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6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IDDLE_no_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AAD2436-81AE-9FD8-B54F-431937884C24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8295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313A-C00C-E84F-7426-3B4FF21D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DAC32-CE5F-151D-2642-6F2AD74FED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2pPr>
            <a:lvl3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3pPr>
            <a:lvl4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4pPr>
            <a:lvl5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42659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7E06-43EB-1902-19D4-E6A83B276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99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E14E-9B59-D8C8-8233-5F0B1754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93728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82000"/>
                  </a:schemeClr>
                </a:solidFill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620653C-BE1D-D8FD-EFDF-5075DF64C469}"/>
              </a:ext>
            </a:extLst>
          </p:cNvPr>
          <p:cNvSpPr/>
          <p:nvPr userDrawn="1"/>
        </p:nvSpPr>
        <p:spPr>
          <a:xfrm>
            <a:off x="11532930" y="6116638"/>
            <a:ext cx="521830" cy="619282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E9A2EA1E-AB01-CD68-A570-B03EC887A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0000"/>
          <a:stretch/>
        </p:blipFill>
        <p:spPr>
          <a:xfrm>
            <a:off x="0" y="4763298"/>
            <a:ext cx="12192000" cy="209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8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11965-0440-3BE8-2EC3-11115E2A2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8607D-D6A4-8AC0-950A-C8258A7C9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9054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7738-87F0-7541-F93C-0B87F1750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81ED8-174E-FF16-E3A5-021553FE9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D4004-E4D7-0BDA-EBBC-B6CF7F485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79BC5-884F-97D1-2321-D6FC38279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E5A94-AFCC-6B82-843D-516DC0EFD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232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88A7-B2FA-2D60-688E-E7C831FB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486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569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no_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17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183246-E9C4-DD1E-0094-57A3774F0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08001" y="0"/>
            <a:ext cx="6083999" cy="6858001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32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2E911-C10C-927B-2DEB-1DA4B7326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5199"/>
            <a:ext cx="4680000" cy="46676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9A57397-E70F-3108-705C-0B9D36779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800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7922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KIITOS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>
            <a:extLst>
              <a:ext uri="{FF2B5EF4-FFF2-40B4-BE49-F238E27FC236}">
                <a16:creationId xmlns:a16="http://schemas.microsoft.com/office/drawing/2014/main" id="{87A3AD68-2B2D-791F-5EFA-FBDDA226A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8829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8504"/>
            <a:ext cx="9144000" cy="9549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11328D4-5AFE-9C2F-BFEA-24165FCB9FA0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AC29E1B-2163-6F8B-8846-EE4656F1DE3F}"/>
              </a:ext>
            </a:extLst>
          </p:cNvPr>
          <p:cNvSpPr/>
          <p:nvPr userDrawn="1"/>
        </p:nvSpPr>
        <p:spPr>
          <a:xfrm>
            <a:off x="10987162" y="176808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C2A9B72D-9CFC-3A37-73C1-C6151FE032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pic>
        <p:nvPicPr>
          <p:cNvPr id="3" name="Bild 2">
            <a:extLst>
              <a:ext uri="{FF2B5EF4-FFF2-40B4-BE49-F238E27FC236}">
                <a16:creationId xmlns:a16="http://schemas.microsoft.com/office/drawing/2014/main" id="{9F6F5CCD-9D1B-D40B-E442-D148AB7E5A5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420" y="5799977"/>
            <a:ext cx="3947160" cy="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08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KIITOS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>
            <a:extLst>
              <a:ext uri="{FF2B5EF4-FFF2-40B4-BE49-F238E27FC236}">
                <a16:creationId xmlns:a16="http://schemas.microsoft.com/office/drawing/2014/main" id="{75DF5AAE-91E8-86A2-425C-B18F8628FD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8829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8504"/>
            <a:ext cx="9144000" cy="9549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11328D4-5AFE-9C2F-BFEA-24165FCB9FA0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AC29E1B-2163-6F8B-8846-EE4656F1DE3F}"/>
              </a:ext>
            </a:extLst>
          </p:cNvPr>
          <p:cNvSpPr/>
          <p:nvPr userDrawn="1"/>
        </p:nvSpPr>
        <p:spPr>
          <a:xfrm>
            <a:off x="10987162" y="176808"/>
            <a:ext cx="1163347" cy="1058023"/>
          </a:xfrm>
          <a:prstGeom prst="rect">
            <a:avLst/>
          </a:prstGeom>
          <a:solidFill>
            <a:srgbClr val="F4F8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C2A9B72D-9CFC-3A37-73C1-C6151FE032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pic>
        <p:nvPicPr>
          <p:cNvPr id="2" name="Bild 1">
            <a:extLst>
              <a:ext uri="{FF2B5EF4-FFF2-40B4-BE49-F238E27FC236}">
                <a16:creationId xmlns:a16="http://schemas.microsoft.com/office/drawing/2014/main" id="{C119F050-3580-D977-DA15-F3385EDFDA4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5211" y="5672244"/>
            <a:ext cx="4541577" cy="73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98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hart Placeholder 8">
            <a:extLst>
              <a:ext uri="{FF2B5EF4-FFF2-40B4-BE49-F238E27FC236}">
                <a16:creationId xmlns:a16="http://schemas.microsoft.com/office/drawing/2014/main" id="{2577CD51-57FF-BAD5-6916-460EC271A0B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1728000"/>
            <a:ext cx="10515600" cy="4244400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3802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4" name="Table Placeholder 6">
            <a:extLst>
              <a:ext uri="{FF2B5EF4-FFF2-40B4-BE49-F238E27FC236}">
                <a16:creationId xmlns:a16="http://schemas.microsoft.com/office/drawing/2014/main" id="{E7511638-4FDC-6333-926A-2C3CE0F7D86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728000"/>
            <a:ext cx="10515600" cy="4244400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37052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>
            <a:extLst>
              <a:ext uri="{FF2B5EF4-FFF2-40B4-BE49-F238E27FC236}">
                <a16:creationId xmlns:a16="http://schemas.microsoft.com/office/drawing/2014/main" id="{876C317E-8F22-5CAD-BD72-37A2E3A869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8CFFB34-CC51-2FF6-3217-613A5892217D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9" name="Graphic 6">
            <a:extLst>
              <a:ext uri="{FF2B5EF4-FFF2-40B4-BE49-F238E27FC236}">
                <a16:creationId xmlns:a16="http://schemas.microsoft.com/office/drawing/2014/main" id="{A6C0B6CA-6CAC-B336-2C3A-9CCF204245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E217E5A8-8A55-C534-1BB6-46B75130FE61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D7DA16C-6189-F52E-285C-FDF643547C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420" y="6085727"/>
            <a:ext cx="3947160" cy="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38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>
            <a:extLst>
              <a:ext uri="{FF2B5EF4-FFF2-40B4-BE49-F238E27FC236}">
                <a16:creationId xmlns:a16="http://schemas.microsoft.com/office/drawing/2014/main" id="{876C317E-8F22-5CAD-BD72-37A2E3A869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8CFFB34-CC51-2FF6-3217-613A5892217D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9" name="Graphic 6">
            <a:extLst>
              <a:ext uri="{FF2B5EF4-FFF2-40B4-BE49-F238E27FC236}">
                <a16:creationId xmlns:a16="http://schemas.microsoft.com/office/drawing/2014/main" id="{A6C0B6CA-6CAC-B336-2C3A-9CCF204245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E217E5A8-8A55-C534-1BB6-46B75130FE61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BD72428B-4E88-1AB9-D690-7856D5988D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1424" y="6054756"/>
            <a:ext cx="4189152" cy="67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59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LEFT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89B5DC8E-7C94-BF36-24E3-BA7C2A816D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88A08-B0AE-89E1-8FB9-C05C2173B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576407"/>
            <a:ext cx="983615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4F31C-51B7-530C-EDE8-2F0A4519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5056082"/>
            <a:ext cx="9836150" cy="954972"/>
          </a:xfrm>
        </p:spPr>
        <p:txBody>
          <a:bodyPr/>
          <a:lstStyle>
            <a:lvl1pPr marL="0" indent="0" algn="l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1F0BDAA-924D-40A5-31C0-8C7FB64F269A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9" name="Graphic 6">
            <a:extLst>
              <a:ext uri="{FF2B5EF4-FFF2-40B4-BE49-F238E27FC236}">
                <a16:creationId xmlns:a16="http://schemas.microsoft.com/office/drawing/2014/main" id="{E7DE075D-FE73-BB6B-F047-0DD73326FB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57DB685C-B683-9B19-B372-EE97EE8508B1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1916A90B-D5F6-8CC0-B98C-BA68BBFCA84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420" y="6094383"/>
            <a:ext cx="3947160" cy="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00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 LEFT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89B5DC8E-7C94-BF36-24E3-BA7C2A816D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88A08-B0AE-89E1-8FB9-C05C2173B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576407"/>
            <a:ext cx="983615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4F31C-51B7-530C-EDE8-2F0A4519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5056082"/>
            <a:ext cx="9836150" cy="954972"/>
          </a:xfrm>
        </p:spPr>
        <p:txBody>
          <a:bodyPr/>
          <a:lstStyle>
            <a:lvl1pPr marL="0" indent="0" algn="l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1F0BDAA-924D-40A5-31C0-8C7FB64F269A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9" name="Graphic 6">
            <a:extLst>
              <a:ext uri="{FF2B5EF4-FFF2-40B4-BE49-F238E27FC236}">
                <a16:creationId xmlns:a16="http://schemas.microsoft.com/office/drawing/2014/main" id="{E7DE075D-FE73-BB6B-F047-0DD73326FB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57DB685C-B683-9B19-B372-EE97EE8508B1}"/>
              </a:ext>
            </a:extLst>
          </p:cNvPr>
          <p:cNvSpPr/>
          <p:nvPr userDrawn="1"/>
        </p:nvSpPr>
        <p:spPr>
          <a:xfrm>
            <a:off x="10987162" y="5799977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74E2CA60-976C-AB32-2E67-E250A7D99E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1424" y="6054756"/>
            <a:ext cx="4189152" cy="67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531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1D5593B-07FC-05BD-9F63-276A8C93F730}"/>
              </a:ext>
            </a:extLst>
          </p:cNvPr>
          <p:cNvSpPr/>
          <p:nvPr userDrawn="1"/>
        </p:nvSpPr>
        <p:spPr>
          <a:xfrm>
            <a:off x="11353800" y="6264031"/>
            <a:ext cx="796709" cy="593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583341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313A-C00C-E84F-7426-3B4FF21D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DAC32-CE5F-151D-2642-6F2AD74FE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2pPr>
            <a:lvl3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3pPr>
            <a:lvl4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4pPr>
            <a:lvl5pPr>
              <a:spcBef>
                <a:spcPts val="0"/>
              </a:spcBef>
              <a:spcAft>
                <a:spcPts val="0"/>
              </a:spcAft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913326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7E06-43EB-1902-19D4-E6A83B276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1149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E14E-9B59-D8C8-8233-5F0B1754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64233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82000"/>
                  </a:schemeClr>
                </a:solidFill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DAB44F6C-D955-F644-FDF0-A9AC6CBC3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0000"/>
          <a:stretch/>
        </p:blipFill>
        <p:spPr>
          <a:xfrm>
            <a:off x="0" y="4763298"/>
            <a:ext cx="12192000" cy="209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161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11965-0440-3BE8-2EC3-11115E2A2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8607D-D6A4-8AC0-950A-C8258A7C9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7671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7738-87F0-7541-F93C-0B87F1750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81ED8-174E-FF16-E3A5-021553FE9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D4004-E4D7-0BDA-EBBC-B6CF7F485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79BC5-884F-97D1-2321-D6FC38279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E5A94-AFCC-6B82-843D-516DC0EFD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spcBef>
                <a:spcPts val="0"/>
              </a:spcBef>
              <a:spcAft>
                <a:spcPts val="0"/>
              </a:spcAft>
              <a:defRPr/>
            </a:lvl2pPr>
            <a:lvl3pPr>
              <a:spcBef>
                <a:spcPts val="0"/>
              </a:spcBef>
              <a:spcAft>
                <a:spcPts val="0"/>
              </a:spcAft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05389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88A7-B2FA-2D60-688E-E7C831FB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83189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508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_no_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9231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183246-E9C4-DD1E-0094-57A3774F0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08001" y="0"/>
            <a:ext cx="6083999" cy="6857999"/>
          </a:xfrm>
        </p:spPr>
        <p:txBody>
          <a:bodyPr/>
          <a:lstStyle>
            <a:lvl1pPr marL="0" indent="0">
              <a:buNone/>
              <a:defRPr sz="32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90D2257-2ED8-73E2-EE04-B8889D994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800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236D081-D474-5772-153E-5156BE868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5199"/>
            <a:ext cx="4680000" cy="46676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1996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KIITOS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187735D0-FA7C-EA73-B6F7-97E314A81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4961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7280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896E5F8-4DCF-A7DE-4CA3-399A477D3728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0E492592-91EC-447F-78B4-4B1F9B5582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9513EB6-0C6E-8A91-4C4A-82A8D4DB31E0}"/>
              </a:ext>
            </a:extLst>
          </p:cNvPr>
          <p:cNvSpPr/>
          <p:nvPr userDrawn="1"/>
        </p:nvSpPr>
        <p:spPr>
          <a:xfrm>
            <a:off x="10869931" y="5737188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A7D29E95-22E3-0860-F83D-B1F5A2CCF0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420" y="5737188"/>
            <a:ext cx="3947160" cy="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100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KIITOS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187735D0-FA7C-EA73-B6F7-97E314A81A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CA48D5-9C93-00CB-E587-A8F0820F7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4961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E21AAD0-6DD1-D905-B978-B51B27A4C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7280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896E5F8-4DCF-A7DE-4CA3-399A477D3728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6" name="Graphic 6">
            <a:extLst>
              <a:ext uri="{FF2B5EF4-FFF2-40B4-BE49-F238E27FC236}">
                <a16:creationId xmlns:a16="http://schemas.microsoft.com/office/drawing/2014/main" id="{0E492592-91EC-447F-78B4-4B1F9B5582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64954" y="110111"/>
            <a:ext cx="1395683" cy="1395683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9513EB6-0C6E-8A91-4C4A-82A8D4DB31E0}"/>
              </a:ext>
            </a:extLst>
          </p:cNvPr>
          <p:cNvSpPr/>
          <p:nvPr userDrawn="1"/>
        </p:nvSpPr>
        <p:spPr>
          <a:xfrm>
            <a:off x="10869931" y="5737188"/>
            <a:ext cx="1163347" cy="1058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CA7CB879-89C4-BAED-5C10-13B90C3EAF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1424" y="5800935"/>
            <a:ext cx="4189152" cy="67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49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1613650-24A9-17C1-A2BB-6F2CC10F6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96413"/>
            <a:ext cx="5257800" cy="5380550"/>
          </a:xfrm>
        </p:spPr>
        <p:txBody>
          <a:bodyPr anchor="ctr">
            <a:normAutofit fontScale="92500" lnSpcReduction="20000"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</a:lstStyle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Logot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Värit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Piktogrammit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Taustakuviot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Typografia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Kuv</a:t>
            </a:r>
            <a:r>
              <a:rPr lang="fi-FI" dirty="0"/>
              <a:t>a- ja videomaailma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Somepohjat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/>
              <a:t>Design System ja </a:t>
            </a:r>
            <a:r>
              <a:rPr lang="fi-FI" dirty="0">
                <a:ea typeface="Open Sans Light" pitchFamily="2" charset="0"/>
                <a:cs typeface="Open Sans Light" pitchFamily="2" charset="0"/>
              </a:rPr>
              <a:t>yhteinen tekeminen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133F8-6E28-06B9-5B9C-C9A3C618A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796413"/>
            <a:ext cx="5097895" cy="5380550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40607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able Placeholder 6">
            <a:extLst>
              <a:ext uri="{FF2B5EF4-FFF2-40B4-BE49-F238E27FC236}">
                <a16:creationId xmlns:a16="http://schemas.microsoft.com/office/drawing/2014/main" id="{08207EF9-40EA-EC3F-0A0B-A0425DD9C3C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728000"/>
            <a:ext cx="10515600" cy="4244400"/>
          </a:xfr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71783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18330BC1-60E7-3E6C-2347-41A222F523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59B697-1A80-7E96-6550-EA4066CBE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33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FF3A0A9-F1EC-A460-9934-355624CED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63007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C6D3F6F-BB5E-1D35-7DF3-6758E7244D2C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A2FC4323-99D2-0F78-0EF0-9980EA0848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3266" y="191475"/>
            <a:ext cx="1429195" cy="1429195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9D335421-8C71-FA5C-1690-96F1074BE41E}"/>
              </a:ext>
            </a:extLst>
          </p:cNvPr>
          <p:cNvSpPr/>
          <p:nvPr userDrawn="1"/>
        </p:nvSpPr>
        <p:spPr>
          <a:xfrm>
            <a:off x="11468100" y="6138333"/>
            <a:ext cx="648542" cy="684235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706458A6-D539-3567-DA1D-FD031870800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2644" y="5936297"/>
            <a:ext cx="3926712" cy="63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01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18330BC1-60E7-3E6C-2347-41A222F523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59B697-1A80-7E96-6550-EA4066CBE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33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FF3A0A9-F1EC-A460-9934-355624CED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63007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C6D3F6F-BB5E-1D35-7DF3-6758E7244D2C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5C5317CF-25A4-18B2-831B-C8990ECAF9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2115" y="5918200"/>
            <a:ext cx="3837838" cy="619371"/>
          </a:xfrm>
          <a:prstGeom prst="rect">
            <a:avLst/>
          </a:prstGeom>
        </p:spPr>
      </p:pic>
      <p:pic>
        <p:nvPicPr>
          <p:cNvPr id="12" name="Bild 11">
            <a:extLst>
              <a:ext uri="{FF2B5EF4-FFF2-40B4-BE49-F238E27FC236}">
                <a16:creationId xmlns:a16="http://schemas.microsoft.com/office/drawing/2014/main" id="{A2FC4323-99D2-0F78-0EF0-9980EA0848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3266" y="191475"/>
            <a:ext cx="1429195" cy="1429195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9D335421-8C71-FA5C-1690-96F1074BE41E}"/>
              </a:ext>
            </a:extLst>
          </p:cNvPr>
          <p:cNvSpPr/>
          <p:nvPr userDrawn="1"/>
        </p:nvSpPr>
        <p:spPr>
          <a:xfrm>
            <a:off x="11468100" y="6138333"/>
            <a:ext cx="648542" cy="684235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5261700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LEFT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D5F60959-F5C8-E0ED-7503-E9D4E15A09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88A08-B0AE-89E1-8FB9-C05C2173B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431817"/>
            <a:ext cx="983615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4F31C-51B7-530C-EDE8-2F0A4519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911492"/>
            <a:ext cx="9836150" cy="954972"/>
          </a:xfrm>
        </p:spPr>
        <p:txBody>
          <a:bodyPr/>
          <a:lstStyle>
            <a:lvl1pPr marL="0" indent="0" algn="l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851065A-8D72-480A-9287-BDCCDE7D96DD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5B4F9230-532A-D142-424F-017355082E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3266" y="191475"/>
            <a:ext cx="1429195" cy="1429195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6964ED1-0C62-9EED-72C7-FA839FC77BF5}"/>
              </a:ext>
            </a:extLst>
          </p:cNvPr>
          <p:cNvSpPr/>
          <p:nvPr userDrawn="1"/>
        </p:nvSpPr>
        <p:spPr>
          <a:xfrm>
            <a:off x="11468100" y="6138333"/>
            <a:ext cx="648542" cy="684235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0F266FE7-F044-D69B-BD0F-ADD42817604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2644" y="5936297"/>
            <a:ext cx="3926712" cy="63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885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 LEFT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D5F60959-F5C8-E0ED-7503-E9D4E15A09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588A08-B0AE-89E1-8FB9-C05C2173B5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431817"/>
            <a:ext cx="983615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64F31C-51B7-530C-EDE8-2F0A451976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911492"/>
            <a:ext cx="9836150" cy="954972"/>
          </a:xfrm>
        </p:spPr>
        <p:txBody>
          <a:bodyPr/>
          <a:lstStyle>
            <a:lvl1pPr marL="0" indent="0" algn="l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A851065A-8D72-480A-9287-BDCCDE7D96DD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410FFDD4-FAE6-3E36-CCD4-AFEFBE8E0F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2115" y="5918200"/>
            <a:ext cx="3837838" cy="619371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5B4F9230-532A-D142-424F-017355082E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3266" y="191475"/>
            <a:ext cx="1429195" cy="1429195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6964ED1-0C62-9EED-72C7-FA839FC77BF5}"/>
              </a:ext>
            </a:extLst>
          </p:cNvPr>
          <p:cNvSpPr/>
          <p:nvPr userDrawn="1"/>
        </p:nvSpPr>
        <p:spPr>
          <a:xfrm>
            <a:off x="11468100" y="6138333"/>
            <a:ext cx="648542" cy="684235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525959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IDD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C59B697-1A80-7E96-6550-EA4066CBE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FF3A0A9-F1EC-A460-9934-355624CED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964869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F313A-C00C-E84F-7426-3B4FF21D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DAC32-CE5F-151D-2642-6F2AD74FE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2pPr>
            <a:lvl3pPr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3pPr>
            <a:lvl4pPr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4pPr>
            <a:lvl5pPr>
              <a:defRPr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175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7E06-43EB-1902-19D4-E6A83B276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877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8E14E-9B59-D8C8-8233-5F0B1754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67430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BD88B79D-59CA-A7E7-67C2-90E5DF5CF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50000"/>
          <a:stretch/>
        </p:blipFill>
        <p:spPr>
          <a:xfrm>
            <a:off x="0" y="4763298"/>
            <a:ext cx="12192000" cy="209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63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11965-0440-3BE8-2EC3-11115E2A2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28607D-D6A4-8AC0-950A-C8258A7C9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70372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7738-87F0-7541-F93C-0B87F1750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81ED8-174E-FF16-E3A5-021553FE9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DD4004-E4D7-0BDA-EBBC-B6CF7F485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79BC5-884F-97D1-2321-D6FC38279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E5A94-AFCC-6B82-843D-516DC0EFD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68321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88A7-B2FA-2D60-688E-E7C831FB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557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6547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no_cro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804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Picture Placeholder 2">
            <a:extLst>
              <a:ext uri="{FF2B5EF4-FFF2-40B4-BE49-F238E27FC236}">
                <a16:creationId xmlns:a16="http://schemas.microsoft.com/office/drawing/2014/main" id="{59183246-E9C4-DD1E-0094-57A3774F0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1"/>
            <a:ext cx="6083999" cy="6857999"/>
          </a:xfrm>
        </p:spPr>
        <p:txBody>
          <a:bodyPr/>
          <a:lstStyle>
            <a:lvl1pPr marL="0" indent="0">
              <a:buNone/>
              <a:defRPr sz="32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B125BF-3D51-2A90-8A22-8F89F529C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800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A614A26-32BB-5718-96E2-47280B845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5199"/>
            <a:ext cx="4680000" cy="46676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41171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KIITOS_yhtymä_sam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4C571F14-B897-AE39-1E5F-3B0FF87C34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59B697-1A80-7E96-6550-EA4066CBE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FF3A0A9-F1EC-A460-9934-355624CED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FDFF6ED-2C5C-6039-179F-D13BFC8363AF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347FBC60-1B9F-2151-984D-6E2CD6FBC5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3266" y="191475"/>
            <a:ext cx="1429195" cy="142919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43F9EE2-0492-51BD-8536-A8EB70A8DC18}"/>
              </a:ext>
            </a:extLst>
          </p:cNvPr>
          <p:cNvSpPr/>
          <p:nvPr userDrawn="1"/>
        </p:nvSpPr>
        <p:spPr>
          <a:xfrm>
            <a:off x="11468100" y="6138333"/>
            <a:ext cx="648542" cy="684235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2" name="Bild 1">
            <a:extLst>
              <a:ext uri="{FF2B5EF4-FFF2-40B4-BE49-F238E27FC236}">
                <a16:creationId xmlns:a16="http://schemas.microsoft.com/office/drawing/2014/main" id="{3B64B701-21CE-908A-5B39-C132720529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2644" y="5936297"/>
            <a:ext cx="3926712" cy="63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584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KIITOS_ev_lut_s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AC5B7280-2AFC-90B4-2A11-2504379DDA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197" t="25432"/>
          <a:stretch/>
        </p:blipFill>
        <p:spPr>
          <a:xfrm>
            <a:off x="0" y="-1"/>
            <a:ext cx="4107122" cy="44320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59B697-1A80-7E96-6550-EA4066CBE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764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FF3A0A9-F1EC-A460-9934-355624CED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56082"/>
            <a:ext cx="9144000" cy="954972"/>
          </a:xfrm>
        </p:spPr>
        <p:txBody>
          <a:bodyPr/>
          <a:lstStyle>
            <a:lvl1pPr marL="0" indent="0" algn="ctr">
              <a:buNone/>
              <a:defRPr sz="2400" b="0" i="0">
                <a:latin typeface="Aptos" panose="020B0004020202020204" pitchFamily="34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fi-FI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5F08D791-5C1F-5B87-B9B2-CD106A6630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2115" y="5918200"/>
            <a:ext cx="3837838" cy="61937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FDFF6ED-2C5C-6039-179F-D13BFC8363AF}"/>
              </a:ext>
            </a:extLst>
          </p:cNvPr>
          <p:cNvSpPr/>
          <p:nvPr userDrawn="1"/>
        </p:nvSpPr>
        <p:spPr>
          <a:xfrm>
            <a:off x="10987162" y="110111"/>
            <a:ext cx="1163347" cy="1058023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347FBC60-1B9F-2151-984D-6E2CD6FBC5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3266" y="191475"/>
            <a:ext cx="1429195" cy="142919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43F9EE2-0492-51BD-8536-A8EB70A8DC18}"/>
              </a:ext>
            </a:extLst>
          </p:cNvPr>
          <p:cNvSpPr/>
          <p:nvPr userDrawn="1"/>
        </p:nvSpPr>
        <p:spPr>
          <a:xfrm>
            <a:off x="11468100" y="6138333"/>
            <a:ext cx="648542" cy="684235"/>
          </a:xfrm>
          <a:prstGeom prst="rect">
            <a:avLst/>
          </a:prstGeom>
          <a:solidFill>
            <a:srgbClr val="3F8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5897269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1613650-24A9-17C1-A2BB-6F2CC10F6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96413"/>
            <a:ext cx="5257800" cy="5380550"/>
          </a:xfrm>
        </p:spPr>
        <p:txBody>
          <a:bodyPr anchor="ctr">
            <a:normAutofit fontScale="92500" lnSpcReduction="20000"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Logot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Värit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Piktogrammit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Taustakuviot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Typografia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Kuv</a:t>
            </a:r>
            <a:r>
              <a:rPr lang="fi-FI" dirty="0"/>
              <a:t>a- ja videomaailma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>
                <a:ea typeface="Open Sans Light" pitchFamily="2" charset="0"/>
                <a:cs typeface="Open Sans Light" pitchFamily="2" charset="0"/>
              </a:rPr>
              <a:t>Somepohjat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fi-FI" dirty="0"/>
              <a:t>Design System ja </a:t>
            </a:r>
            <a:r>
              <a:rPr lang="fi-FI" dirty="0">
                <a:ea typeface="Open Sans Light" pitchFamily="2" charset="0"/>
                <a:cs typeface="Open Sans Light" pitchFamily="2" charset="0"/>
              </a:rPr>
              <a:t>yhteinen tekeminen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9133F8-6E28-06B9-5B9C-C9A3C618A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796413"/>
            <a:ext cx="5097895" cy="5380550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GB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41779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3312-0048-AFE1-CF87-6BC3844AE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B247E31-166A-506D-FA30-555E9A162AE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1728000"/>
            <a:ext cx="10515600" cy="42430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681701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8902-D0FA-7A56-B6C0-2E7F7BC5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5DA9C213-9AE6-A902-F4A9-2C720CA1C1A7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728000"/>
            <a:ext cx="10515600" cy="4244400"/>
          </a:xfrm>
        </p:spPr>
        <p:txBody>
          <a:bodyPr/>
          <a:lstStyle/>
          <a:p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1868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14.sv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20.svg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ED16C-168C-66D7-84C8-21F0273E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ACF48C-EF31-697E-F2F4-CDA960B3B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F5DDF6-FFA1-A1AA-4F9D-43DA460731BA}"/>
              </a:ext>
            </a:extLst>
          </p:cNvPr>
          <p:cNvSpPr txBox="1"/>
          <p:nvPr userDrawn="1"/>
        </p:nvSpPr>
        <p:spPr>
          <a:xfrm>
            <a:off x="10986000" y="6353175"/>
            <a:ext cx="1023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C64046C-A4D9-4D46-A56F-7D3E157C877A}" type="slidenum">
              <a:rPr lang="fi-FI" sz="1600" smtClean="0">
                <a:solidFill>
                  <a:schemeClr val="tx1"/>
                </a:solidFill>
              </a:rPr>
              <a:pPr algn="r"/>
              <a:t>‹#›</a:t>
            </a:fld>
            <a:endParaRPr lang="fi-FI" sz="1600" dirty="0">
              <a:solidFill>
                <a:schemeClr val="tx1"/>
              </a:solidFill>
            </a:endParaRP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4508F454-3753-EF1C-C2D8-93D2579F194B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83621" y="118396"/>
            <a:ext cx="1002983" cy="102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9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747" r:id="rId2"/>
    <p:sldLayoutId id="2147483684" r:id="rId3"/>
    <p:sldLayoutId id="2147483748" r:id="rId4"/>
    <p:sldLayoutId id="2147483678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90" r:id="rId12"/>
    <p:sldLayoutId id="2147483666" r:id="rId13"/>
    <p:sldLayoutId id="2147483687" r:id="rId14"/>
    <p:sldLayoutId id="2147483749" r:id="rId15"/>
    <p:sldLayoutId id="2147483741" r:id="rId16"/>
    <p:sldLayoutId id="214748374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4718"/>
          </a:solidFill>
          <a:latin typeface="Aptos Black" panose="020B0004020202020204" pitchFamily="34" charset="0"/>
          <a:ea typeface="Open Sans Extrabold" pitchFamily="2" charset="0"/>
          <a:cs typeface="Open Sans Extra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ED16C-168C-66D7-84C8-21F0273E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0B809-491A-5127-EDDB-98B1C99D8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A6113-6735-F4E6-84AE-1AC8EA190E76}"/>
              </a:ext>
            </a:extLst>
          </p:cNvPr>
          <p:cNvSpPr txBox="1"/>
          <p:nvPr userDrawn="1"/>
        </p:nvSpPr>
        <p:spPr>
          <a:xfrm>
            <a:off x="10986000" y="6353175"/>
            <a:ext cx="1023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C64046C-A4D9-4D46-A56F-7D3E157C877A}" type="slidenum">
              <a:rPr lang="fi-FI" sz="1600" smtClean="0">
                <a:solidFill>
                  <a:schemeClr val="tx1"/>
                </a:solidFill>
              </a:rPr>
              <a:pPr algn="r"/>
              <a:t>‹#›</a:t>
            </a:fld>
            <a:endParaRPr lang="fi-FI" sz="1600" dirty="0">
              <a:solidFill>
                <a:schemeClr val="tx1"/>
              </a:solidFill>
            </a:endParaRP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6C17D3F0-1BA2-A8E9-F982-A37079AFCC6A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83621" y="118396"/>
            <a:ext cx="1002983" cy="102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5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53" r:id="rId2"/>
    <p:sldLayoutId id="2147483711" r:id="rId3"/>
    <p:sldLayoutId id="2147483754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55" r:id="rId15"/>
    <p:sldLayoutId id="2147483722" r:id="rId16"/>
    <p:sldLayoutId id="214748374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F841F"/>
          </a:solidFill>
          <a:latin typeface="Aptos Black" panose="020B0004020202020204" pitchFamily="34" charset="0"/>
          <a:ea typeface="Open Sans Extrabold" pitchFamily="2" charset="0"/>
          <a:cs typeface="Open Sans Extra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F84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ED16C-168C-66D7-84C8-21F0273E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0B809-491A-5127-EDDB-98B1C99D8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78FC70-F9D3-BAAF-BF20-4F12B5AB186F}"/>
              </a:ext>
            </a:extLst>
          </p:cNvPr>
          <p:cNvSpPr txBox="1"/>
          <p:nvPr userDrawn="1"/>
        </p:nvSpPr>
        <p:spPr>
          <a:xfrm>
            <a:off x="10986000" y="6353175"/>
            <a:ext cx="1023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4932625-D739-FD4C-938E-DD5AB2BE4F53}" type="slidenum">
              <a:rPr lang="fi-FI" sz="1600" smtClean="0">
                <a:solidFill>
                  <a:srgbClr val="EEB6DD"/>
                </a:solidFill>
              </a:rPr>
              <a:t>‹#›</a:t>
            </a:fld>
            <a:endParaRPr lang="fi-FI" sz="1600" dirty="0">
              <a:solidFill>
                <a:srgbClr val="EEB6DD"/>
              </a:solidFill>
            </a:endParaRP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E1C9C134-FECE-3B4C-FDE2-9EC57AEACE6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083621" y="118396"/>
            <a:ext cx="1002983" cy="102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3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750" r:id="rId2"/>
    <p:sldLayoutId id="2147483685" r:id="rId3"/>
    <p:sldLayoutId id="2147483751" r:id="rId4"/>
    <p:sldLayoutId id="2147483679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91" r:id="rId12"/>
    <p:sldLayoutId id="2147483675" r:id="rId13"/>
    <p:sldLayoutId id="2147483686" r:id="rId14"/>
    <p:sldLayoutId id="2147483752" r:id="rId15"/>
    <p:sldLayoutId id="2147483707" r:id="rId16"/>
    <p:sldLayoutId id="2147483740" r:id="rId17"/>
    <p:sldLayoutId id="214748374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ptos Black" panose="020B0004020202020204" pitchFamily="34" charset="0"/>
          <a:ea typeface="Open Sans Extrabold" pitchFamily="2" charset="0"/>
          <a:cs typeface="Open Sans Extra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Open Sans Light" pitchFamily="2" charset="0"/>
          <a:cs typeface="Open Sans Light" pitchFamily="2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200" b="0" i="0" kern="1200">
          <a:solidFill>
            <a:schemeClr val="bg1"/>
          </a:solidFill>
          <a:latin typeface="+mn-lt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2715E4-F962-3C4F-C3C7-3360F9B45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2657" y="1717964"/>
            <a:ext cx="4645562" cy="1893454"/>
          </a:xfrm>
        </p:spPr>
        <p:txBody>
          <a:bodyPr>
            <a:normAutofit/>
          </a:bodyPr>
          <a:lstStyle/>
          <a:p>
            <a:r>
              <a:rPr lang="fi-FI" dirty="0">
                <a:latin typeface="Aptos Black"/>
                <a:ea typeface="Open Sans Extrabold"/>
                <a:cs typeface="Open Sans Extrabold"/>
              </a:rPr>
              <a:t>J</a:t>
            </a:r>
            <a:r>
              <a:rPr lang="sv-FI" dirty="0" err="1">
                <a:latin typeface="Aptos Black"/>
                <a:ea typeface="Open Sans Extrabold"/>
                <a:cs typeface="Open Sans Extrabold"/>
              </a:rPr>
              <a:t>eesus</a:t>
            </a:r>
            <a:r>
              <a:rPr lang="sv-FI" dirty="0">
                <a:latin typeface="Aptos Black"/>
                <a:ea typeface="Open Sans Extrabold"/>
                <a:cs typeface="Open Sans Extrabold"/>
              </a:rPr>
              <a:t> </a:t>
            </a:r>
            <a:br>
              <a:rPr lang="sv-FI" dirty="0">
                <a:latin typeface="Aptos Black"/>
                <a:ea typeface="Open Sans Extrabold"/>
                <a:cs typeface="Open Sans Extrabold"/>
              </a:rPr>
            </a:br>
            <a:r>
              <a:rPr lang="sv-FI" dirty="0" err="1">
                <a:latin typeface="Aptos Black"/>
                <a:ea typeface="Open Sans Extrabold"/>
                <a:cs typeface="Open Sans Extrabold"/>
              </a:rPr>
              <a:t>toimistossa</a:t>
            </a:r>
            <a:endParaRPr lang="sv-FI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1A689-39D2-C7E7-4596-7C70531CC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865745" y="3562258"/>
            <a:ext cx="8885381" cy="1893454"/>
          </a:xfrm>
        </p:spPr>
        <p:txBody>
          <a:bodyPr>
            <a:normAutofit/>
          </a:bodyPr>
          <a:lstStyle/>
          <a:p>
            <a:r>
              <a:rPr lang="fi-FI" dirty="0"/>
              <a:t>Henkisesti ja hengellisesti hyvinvoiva työyhteisö</a:t>
            </a:r>
          </a:p>
          <a:p>
            <a:endParaRPr lang="fi-FI"/>
          </a:p>
          <a:p>
            <a:r>
              <a:rPr lang="fi-FI"/>
              <a:t>Paula </a:t>
            </a:r>
            <a:r>
              <a:rPr lang="fi-FI" dirty="0"/>
              <a:t>Raitis 2025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258894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02860C-868B-B178-6CD9-39C035C22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992"/>
            <a:ext cx="10515600" cy="1245008"/>
          </a:xfrm>
        </p:spPr>
        <p:txBody>
          <a:bodyPr>
            <a:normAutofit fontScale="90000"/>
          </a:bodyPr>
          <a:lstStyle/>
          <a:p>
            <a:r>
              <a:rPr lang="fi-FI" dirty="0"/>
              <a:t>Miten vahvistaa kristityn identiteettiä toimistohommissa </a:t>
            </a:r>
            <a:endParaRPr lang="sv-FI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963B21-022C-D07A-2BC3-DC55D2720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2872" y="2595418"/>
            <a:ext cx="10420927" cy="2798497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fi-FI" dirty="0"/>
              <a:t>Ollaanko erityisesti kirkon töissä – mitä se tarkoittaa?</a:t>
            </a:r>
          </a:p>
          <a:p>
            <a:pPr marL="457200" indent="-457200">
              <a:buAutoNum type="arabicPeriod"/>
            </a:pPr>
            <a:r>
              <a:rPr lang="fi-FI" dirty="0"/>
              <a:t>Miten </a:t>
            </a:r>
            <a:r>
              <a:rPr lang="fi-FI" dirty="0" err="1"/>
              <a:t>spiritualiteetti</a:t>
            </a:r>
            <a:r>
              <a:rPr lang="fi-FI" dirty="0"/>
              <a:t> voisi toteutua ”hengettömien” töiden arjessa?</a:t>
            </a:r>
          </a:p>
          <a:p>
            <a:pPr marL="457200" indent="-457200">
              <a:buAutoNum type="arabicPeriod"/>
            </a:pPr>
            <a:r>
              <a:rPr lang="fi-FI" dirty="0"/>
              <a:t>Voisiko työyhteisö olla myös hengellinen yhteisö?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053431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14E3D0-0DD6-2B72-51F2-7CAFEEAAF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0992"/>
            <a:ext cx="10515600" cy="926354"/>
          </a:xfrm>
        </p:spPr>
        <p:txBody>
          <a:bodyPr/>
          <a:lstStyle/>
          <a:p>
            <a:r>
              <a:rPr lang="fi-FI" dirty="0"/>
              <a:t>Prosessin kulku</a:t>
            </a:r>
            <a:endParaRPr lang="sv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E226B7E-E109-7EBE-FEDB-932903733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2872" y="2207492"/>
            <a:ext cx="10420927" cy="3186424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fi-FI" dirty="0"/>
              <a:t>Ennen muuta ajatteluprosessi oman itsen kanssa</a:t>
            </a:r>
          </a:p>
          <a:p>
            <a:pPr marL="342900" indent="-342900">
              <a:buFontTx/>
              <a:buChar char="-"/>
            </a:pPr>
            <a:r>
              <a:rPr lang="fi-FI" dirty="0"/>
              <a:t>Haahuilevaa pohtimista ja keskustelua</a:t>
            </a:r>
          </a:p>
          <a:p>
            <a:pPr marL="342900" indent="-342900">
              <a:buFontTx/>
              <a:buChar char="-"/>
            </a:pPr>
            <a:r>
              <a:rPr lang="fi-FI" dirty="0"/>
              <a:t>Pallottelua esihenkilön kanssa</a:t>
            </a:r>
          </a:p>
          <a:p>
            <a:pPr marL="342900" indent="-342900">
              <a:buFontTx/>
              <a:buChar char="-"/>
            </a:pPr>
            <a:r>
              <a:rPr lang="fi-FI" dirty="0"/>
              <a:t>Toimenpide: tämän haluaisin tehdä!</a:t>
            </a:r>
          </a:p>
          <a:p>
            <a:pPr marL="342900" indent="-342900">
              <a:buFontTx/>
              <a:buChar char="-"/>
            </a:pP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504438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B2336E-5946-5189-B7B6-0DA25755F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46"/>
            <a:ext cx="10515600" cy="1000245"/>
          </a:xfrm>
        </p:spPr>
        <p:txBody>
          <a:bodyPr/>
          <a:lstStyle/>
          <a:p>
            <a:r>
              <a:rPr lang="fi-FI" dirty="0"/>
              <a:t>Toteutus (vasta tulossa)</a:t>
            </a:r>
            <a:endParaRPr lang="sv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7B02EF-C54D-55B7-2576-1C161BFD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2660"/>
            <a:ext cx="10515600" cy="3352679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fi-FI" dirty="0"/>
              <a:t>Syksyllä aloitan kerran viikossa orgaanisesti toteutuvan keskipäivän rukouksen.</a:t>
            </a:r>
          </a:p>
          <a:p>
            <a:pPr marL="342900" indent="-342900">
              <a:buFontTx/>
              <a:buChar char="-"/>
            </a:pPr>
            <a:r>
              <a:rPr lang="fi-FI" dirty="0"/>
              <a:t>Paikkana seurakuntakodin kappeli</a:t>
            </a:r>
          </a:p>
          <a:p>
            <a:pPr marL="342900" indent="-342900">
              <a:buFontTx/>
              <a:buChar char="-"/>
            </a:pPr>
            <a:r>
              <a:rPr lang="fi-FI" dirty="0"/>
              <a:t>Muotona Luottamuksen rukoushetken elementit: raamatunluku, laulu, rukous. </a:t>
            </a:r>
          </a:p>
          <a:p>
            <a:pPr marL="342900" indent="-342900">
              <a:buFontTx/>
              <a:buChar char="-"/>
            </a:pPr>
            <a:r>
              <a:rPr lang="fi-FI" dirty="0"/>
              <a:t>Teen kappelissa säilytettävän kansion, jossa on valmiina kullekin viikolle hetkipalvelun sisältö: raamatunteksti, (</a:t>
            </a:r>
            <a:r>
              <a:rPr lang="fi-FI" dirty="0" err="1"/>
              <a:t>Taize</a:t>
            </a:r>
            <a:r>
              <a:rPr lang="fi-FI" dirty="0"/>
              <a:t>-)laulu, valmis rukous.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0535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27F6-4D5D-5A26-0C34-383B96400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79D86F-B973-B563-62F3-6D92B7DC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46"/>
            <a:ext cx="10515600" cy="1000245"/>
          </a:xfrm>
        </p:spPr>
        <p:txBody>
          <a:bodyPr/>
          <a:lstStyle/>
          <a:p>
            <a:r>
              <a:rPr lang="fi-FI" dirty="0"/>
              <a:t>Toteutus (vasta tulossa)</a:t>
            </a:r>
            <a:endParaRPr lang="sv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9BFD0D-DA9A-3220-D5F2-6D0F0A81B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2660"/>
            <a:ext cx="10515600" cy="3352679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fi-FI" dirty="0"/>
              <a:t>Kappelissa on myös virsikirjoja ja muutamia </a:t>
            </a:r>
            <a:r>
              <a:rPr lang="fi-FI" dirty="0" err="1"/>
              <a:t>Taize</a:t>
            </a:r>
            <a:r>
              <a:rPr lang="fi-FI" dirty="0"/>
              <a:t>-laulukirjoja</a:t>
            </a:r>
          </a:p>
          <a:p>
            <a:pPr marL="342900" indent="-342900">
              <a:buFontTx/>
              <a:buChar char="-"/>
            </a:pPr>
            <a:r>
              <a:rPr lang="fi-FI" dirty="0"/>
              <a:t>Rukoushetki toteutuu niiden toimesta, jotka tulevat paikalle</a:t>
            </a:r>
          </a:p>
          <a:p>
            <a:pPr marL="342900" indent="-342900">
              <a:buFontTx/>
              <a:buChar char="-"/>
            </a:pPr>
            <a:r>
              <a:rPr lang="fi-FI" dirty="0"/>
              <a:t>Kuka tahansa voi ottaa kansion ja tilanteen haltuun</a:t>
            </a:r>
          </a:p>
          <a:p>
            <a:pPr marL="342900" indent="-342900">
              <a:buFontTx/>
              <a:buChar char="-"/>
            </a:pPr>
            <a:r>
              <a:rPr lang="fi-FI" dirty="0"/>
              <a:t>Rukoushetki ei vaadi keneltäkään etukäteisvalmistelua</a:t>
            </a:r>
          </a:p>
          <a:p>
            <a:pPr marL="342900" indent="-342900">
              <a:buFontTx/>
              <a:buChar char="-"/>
            </a:pPr>
            <a:r>
              <a:rPr lang="fi-FI" dirty="0"/>
              <a:t>Kaikki ovat tervetulleita</a:t>
            </a:r>
          </a:p>
          <a:p>
            <a:pPr marL="342900" indent="-342900">
              <a:buFontTx/>
              <a:buChar char="-"/>
            </a:pP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41259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591E2-F45E-A459-6914-FC751A41F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75163F-09B5-5C3A-A467-A4A254E12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46"/>
            <a:ext cx="10515600" cy="1000245"/>
          </a:xfrm>
        </p:spPr>
        <p:txBody>
          <a:bodyPr/>
          <a:lstStyle/>
          <a:p>
            <a:r>
              <a:rPr lang="fi-FI" dirty="0"/>
              <a:t>Mitä ehkä syntyy (haaveita)</a:t>
            </a:r>
            <a:endParaRPr lang="sv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D94970-A0F8-56BB-7D79-C0D92CD03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52660"/>
            <a:ext cx="10515600" cy="3352679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fi-FI" dirty="0"/>
              <a:t>Yhteisön kannattelemaa rukouselämää</a:t>
            </a:r>
          </a:p>
          <a:p>
            <a:pPr marL="342900" indent="-342900">
              <a:buFontTx/>
              <a:buChar char="-"/>
            </a:pPr>
            <a:r>
              <a:rPr lang="fi-FI" dirty="0"/>
              <a:t>Matala kynnys mukaantulolle</a:t>
            </a:r>
          </a:p>
          <a:p>
            <a:pPr marL="342900" indent="-342900">
              <a:buFontTx/>
              <a:buChar char="-"/>
            </a:pPr>
            <a:r>
              <a:rPr lang="fi-FI" dirty="0"/>
              <a:t>Ei hengellisen osaamisen tai kirkon puhumisen vaatimusta</a:t>
            </a:r>
          </a:p>
          <a:p>
            <a:pPr marL="342900" indent="-342900">
              <a:buFontTx/>
              <a:buChar char="-"/>
            </a:pPr>
            <a:r>
              <a:rPr lang="fi-FI" dirty="0"/>
              <a:t>Ei haittaa jos perinne ja tavat ovat vieraat</a:t>
            </a:r>
          </a:p>
          <a:p>
            <a:pPr marL="342900" indent="-342900">
              <a:buFontTx/>
              <a:buChar char="-"/>
            </a:pPr>
            <a:r>
              <a:rPr lang="fi-FI" dirty="0"/>
              <a:t>Lepohetki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23758860"/>
      </p:ext>
    </p:extLst>
  </p:cSld>
  <p:clrMapOvr>
    <a:masterClrMapping/>
  </p:clrMapOvr>
</p:sld>
</file>

<file path=ppt/theme/theme1.xml><?xml version="1.0" encoding="utf-8"?>
<a:theme xmlns:a="http://schemas.openxmlformats.org/drawingml/2006/main" name="1_Kirkko_prv_lime_light_Office Theme">
  <a:themeElements>
    <a:clrScheme name="EVL - general">
      <a:dk1>
        <a:srgbClr val="000000"/>
      </a:dk1>
      <a:lt1>
        <a:srgbClr val="FFFFFF"/>
      </a:lt1>
      <a:dk2>
        <a:srgbClr val="005E2C"/>
      </a:dk2>
      <a:lt2>
        <a:srgbClr val="FEFFFF"/>
      </a:lt2>
      <a:accent1>
        <a:srgbClr val="028341"/>
      </a:accent1>
      <a:accent2>
        <a:srgbClr val="FF8328"/>
      </a:accent2>
      <a:accent3>
        <a:srgbClr val="932E75"/>
      </a:accent3>
      <a:accent4>
        <a:srgbClr val="4DAAE6"/>
      </a:accent4>
      <a:accent5>
        <a:srgbClr val="EEB6DD"/>
      </a:accent5>
      <a:accent6>
        <a:srgbClr val="B3DEC7"/>
      </a:accent6>
      <a:hlink>
        <a:srgbClr val="1D36C6"/>
      </a:hlink>
      <a:folHlink>
        <a:srgbClr val="932E7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Kirkko_prv_lime_white_Office Theme">
  <a:themeElements>
    <a:clrScheme name="EVL - general">
      <a:dk1>
        <a:srgbClr val="000000"/>
      </a:dk1>
      <a:lt1>
        <a:srgbClr val="FFFFFF"/>
      </a:lt1>
      <a:dk2>
        <a:srgbClr val="005E2C"/>
      </a:dk2>
      <a:lt2>
        <a:srgbClr val="FEFFFF"/>
      </a:lt2>
      <a:accent1>
        <a:srgbClr val="028341"/>
      </a:accent1>
      <a:accent2>
        <a:srgbClr val="FF8328"/>
      </a:accent2>
      <a:accent3>
        <a:srgbClr val="932E75"/>
      </a:accent3>
      <a:accent4>
        <a:srgbClr val="4DAAE6"/>
      </a:accent4>
      <a:accent5>
        <a:srgbClr val="EEB6DD"/>
      </a:accent5>
      <a:accent6>
        <a:srgbClr val="B3DEC7"/>
      </a:accent6>
      <a:hlink>
        <a:srgbClr val="1D36C6"/>
      </a:hlink>
      <a:folHlink>
        <a:srgbClr val="932E7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Kirkko_prv_lime_Office Theme">
  <a:themeElements>
    <a:clrScheme name="Custom 2">
      <a:dk1>
        <a:srgbClr val="000000"/>
      </a:dk1>
      <a:lt1>
        <a:srgbClr val="FFFFFF"/>
      </a:lt1>
      <a:dk2>
        <a:srgbClr val="005E2C"/>
      </a:dk2>
      <a:lt2>
        <a:srgbClr val="FEFFFF"/>
      </a:lt2>
      <a:accent1>
        <a:srgbClr val="028341"/>
      </a:accent1>
      <a:accent2>
        <a:srgbClr val="FF8328"/>
      </a:accent2>
      <a:accent3>
        <a:srgbClr val="932E75"/>
      </a:accent3>
      <a:accent4>
        <a:srgbClr val="4DAAE6"/>
      </a:accent4>
      <a:accent5>
        <a:srgbClr val="EEB6DD"/>
      </a:accent5>
      <a:accent6>
        <a:srgbClr val="B3DEC7"/>
      </a:accent6>
      <a:hlink>
        <a:srgbClr val="1D36C6"/>
      </a:hlink>
      <a:folHlink>
        <a:srgbClr val="4CAAE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7b3cae-7772-4fb0-9dad-aaa3fb19f6fb" xsi:nil="true"/>
    <lcf76f155ced4ddcb4097134ff3c332f xmlns="dff6c3ce-4804-452b-ab40-a4e4abdf9f3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9870F14160B91439A286613380C2205" ma:contentTypeVersion="18" ma:contentTypeDescription="Luo uusi asiakirja." ma:contentTypeScope="" ma:versionID="faa0255bf47503d0740eefb5d8a382a0">
  <xsd:schema xmlns:xsd="http://www.w3.org/2001/XMLSchema" xmlns:xs="http://www.w3.org/2001/XMLSchema" xmlns:p="http://schemas.microsoft.com/office/2006/metadata/properties" xmlns:ns2="dff6c3ce-4804-452b-ab40-a4e4abdf9f39" xmlns:ns3="407b3cae-7772-4fb0-9dad-aaa3fb19f6fb" targetNamespace="http://schemas.microsoft.com/office/2006/metadata/properties" ma:root="true" ma:fieldsID="91a9695d5fe2d7d559e55c925017326d" ns2:_="" ns3:_="">
    <xsd:import namespace="dff6c3ce-4804-452b-ab40-a4e4abdf9f39"/>
    <xsd:import namespace="407b3cae-7772-4fb0-9dad-aaa3fb19f6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6c3ce-4804-452b-ab40-a4e4abdf9f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e63a637d-0aac-4958-a5cd-de682de1c7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b3cae-7772-4fb0-9dad-aaa3fb19f6f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5cf7956-995a-451b-9dc3-07019ed054d5}" ma:internalName="TaxCatchAll" ma:showField="CatchAllData" ma:web="407b3cae-7772-4fb0-9dad-aaa3fb19f6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B04E3D-6A64-4355-B735-DD05074C54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100B0B-7286-4D2A-9B36-5E091F408095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b06bfc48-a25e-4575-9726-370ffa72f3cc"/>
    <ds:schemaRef ds:uri="http://purl.org/dc/terms/"/>
    <ds:schemaRef ds:uri="http://schemas.microsoft.com/office/infopath/2007/PartnerControls"/>
    <ds:schemaRef ds:uri="407b3cae-7772-4fb0-9dad-aaa3fb19f6fb"/>
    <ds:schemaRef ds:uri="dff6c3ce-4804-452b-ab40-a4e4abdf9f39"/>
  </ds:schemaRefs>
</ds:datastoreItem>
</file>

<file path=customXml/itemProps3.xml><?xml version="1.0" encoding="utf-8"?>
<ds:datastoreItem xmlns:ds="http://schemas.openxmlformats.org/officeDocument/2006/customXml" ds:itemID="{22F6C7DE-5013-4CAD-867A-C5D0901627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f6c3ce-4804-452b-ab40-a4e4abdf9f39"/>
    <ds:schemaRef ds:uri="407b3cae-7772-4fb0-9dad-aaa3fb19f6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609c794-a48e-43b2-be34-990f3b068db2}" enabled="0" method="" siteId="{a609c794-a48e-43b2-be34-990f3b068d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91844</TotalTime>
  <Words>179</Words>
  <Application>Microsoft Office PowerPoint</Application>
  <PresentationFormat>Laajakuva</PresentationFormat>
  <Paragraphs>30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6</vt:i4>
      </vt:variant>
    </vt:vector>
  </HeadingPairs>
  <TitlesOfParts>
    <vt:vector size="13" baseType="lpstr">
      <vt:lpstr>Aptos</vt:lpstr>
      <vt:lpstr>Aptos Black</vt:lpstr>
      <vt:lpstr>Arial</vt:lpstr>
      <vt:lpstr>Open Sans Light</vt:lpstr>
      <vt:lpstr>1_Kirkko_prv_lime_light_Office Theme</vt:lpstr>
      <vt:lpstr>2_Kirkko_prv_lime_white_Office Theme</vt:lpstr>
      <vt:lpstr>3_Kirkko_prv_lime_Office Theme</vt:lpstr>
      <vt:lpstr>Jeesus  toimistossa</vt:lpstr>
      <vt:lpstr>Miten vahvistaa kristityn identiteettiä toimistohommissa </vt:lpstr>
      <vt:lpstr>Prosessin kulku</vt:lpstr>
      <vt:lpstr>Toteutus (vasta tulossa)</vt:lpstr>
      <vt:lpstr>Toteutus (vasta tulossa)</vt:lpstr>
      <vt:lpstr>Mitä ehkä syntyy (haaveita)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Kohti yhteistä ilmettä</dc:title>
  <dc:creator>Treuthardt Claudia</dc:creator>
  <cp:lastModifiedBy>Raitis Paula</cp:lastModifiedBy>
  <cp:revision>106</cp:revision>
  <cp:lastPrinted>2024-04-14T18:00:36Z</cp:lastPrinted>
  <dcterms:created xsi:type="dcterms:W3CDTF">2024-03-11T09:51:40Z</dcterms:created>
  <dcterms:modified xsi:type="dcterms:W3CDTF">2025-04-11T11:01:13Z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0x01010049870F14160B91439A286613380C2205</vt:lpwstr>
  </property>
  <property fmtid="{D5CDD505-2E9C-101B-9397-08002B2CF9AE}" pid="3" name="MediaServiceImageTags">
    <vt:lpwstr/>
  </property>
</Properties>
</file>