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15.xml" ContentType="application/inkml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ink/ink22.xml" ContentType="application/inkml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ink/ink23.xml" ContentType="application/inkml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ink/ink24.xml" ContentType="application/inkml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ink/ink25.xml" ContentType="application/inkml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ink/ink26.xml" ContentType="application/inkml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ink/ink27.xml" ContentType="application/inkml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ink/ink28.xml" ContentType="application/inkml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ink/ink29.xml" ContentType="application/inkml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ink/ink30.xml" ContentType="application/inkml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ink/ink31.xml" ContentType="application/inkml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ink/ink32.xml" ContentType="application/inkml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ink/ink33.xml" ContentType="application/inkml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ink/ink34.xml" ContentType="application/inkml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ink/ink35.xml" ContentType="application/inkml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ink/ink36.xml" ContentType="application/inkml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ink/ink37.xml" ContentType="application/inkml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ink/ink38.xml" ContentType="application/inkml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ink/ink39.xml" ContentType="application/inkml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ink/ink40.xml" ContentType="application/inkml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ink/ink41.xml" ContentType="application/inkml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ink/ink42.xml" ContentType="application/inkml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ink/ink43.xml" ContentType="application/inkml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ink/ink44.xml" ContentType="application/inkml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ink/ink45.xml" ContentType="application/inkml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ink/ink46.xml" ContentType="application/inkml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7"/>
  </p:notesMasterIdLst>
  <p:sldIdLst>
    <p:sldId id="331" r:id="rId2"/>
    <p:sldId id="257" r:id="rId3"/>
    <p:sldId id="258" r:id="rId4"/>
    <p:sldId id="259" r:id="rId5"/>
    <p:sldId id="322" r:id="rId6"/>
    <p:sldId id="323" r:id="rId7"/>
    <p:sldId id="260" r:id="rId8"/>
    <p:sldId id="291" r:id="rId9"/>
    <p:sldId id="262" r:id="rId10"/>
    <p:sldId id="292" r:id="rId11"/>
    <p:sldId id="263" r:id="rId12"/>
    <p:sldId id="293" r:id="rId13"/>
    <p:sldId id="264" r:id="rId14"/>
    <p:sldId id="294" r:id="rId15"/>
    <p:sldId id="265" r:id="rId16"/>
    <p:sldId id="295" r:id="rId17"/>
    <p:sldId id="266" r:id="rId18"/>
    <p:sldId id="296" r:id="rId19"/>
    <p:sldId id="267" r:id="rId20"/>
    <p:sldId id="297" r:id="rId21"/>
    <p:sldId id="268" r:id="rId22"/>
    <p:sldId id="298" r:id="rId23"/>
    <p:sldId id="269" r:id="rId24"/>
    <p:sldId id="299" r:id="rId25"/>
    <p:sldId id="270" r:id="rId26"/>
    <p:sldId id="300" r:id="rId27"/>
    <p:sldId id="271" r:id="rId28"/>
    <p:sldId id="301" r:id="rId29"/>
    <p:sldId id="272" r:id="rId30"/>
    <p:sldId id="302" r:id="rId31"/>
    <p:sldId id="273" r:id="rId32"/>
    <p:sldId id="304" r:id="rId33"/>
    <p:sldId id="274" r:id="rId34"/>
    <p:sldId id="305" r:id="rId35"/>
    <p:sldId id="275" r:id="rId36"/>
    <p:sldId id="303" r:id="rId37"/>
    <p:sldId id="276" r:id="rId38"/>
    <p:sldId id="306" r:id="rId39"/>
    <p:sldId id="277" r:id="rId40"/>
    <p:sldId id="307" r:id="rId41"/>
    <p:sldId id="278" r:id="rId42"/>
    <p:sldId id="308" r:id="rId43"/>
    <p:sldId id="279" r:id="rId44"/>
    <p:sldId id="309" r:id="rId45"/>
    <p:sldId id="280" r:id="rId46"/>
    <p:sldId id="310" r:id="rId47"/>
    <p:sldId id="281" r:id="rId48"/>
    <p:sldId id="311" r:id="rId49"/>
    <p:sldId id="282" r:id="rId50"/>
    <p:sldId id="312" r:id="rId51"/>
    <p:sldId id="283" r:id="rId52"/>
    <p:sldId id="313" r:id="rId53"/>
    <p:sldId id="284" r:id="rId54"/>
    <p:sldId id="314" r:id="rId55"/>
    <p:sldId id="321" r:id="rId56"/>
    <p:sldId id="285" r:id="rId57"/>
    <p:sldId id="315" r:id="rId58"/>
    <p:sldId id="286" r:id="rId59"/>
    <p:sldId id="316" r:id="rId60"/>
    <p:sldId id="287" r:id="rId61"/>
    <p:sldId id="288" r:id="rId62"/>
    <p:sldId id="317" r:id="rId63"/>
    <p:sldId id="290" r:id="rId64"/>
    <p:sldId id="318" r:id="rId65"/>
    <p:sldId id="289" r:id="rId66"/>
    <p:sldId id="320" r:id="rId67"/>
    <p:sldId id="324" r:id="rId68"/>
    <p:sldId id="329" r:id="rId69"/>
    <p:sldId id="325" r:id="rId70"/>
    <p:sldId id="326" r:id="rId71"/>
    <p:sldId id="327" r:id="rId72"/>
    <p:sldId id="328" r:id="rId73"/>
    <p:sldId id="332" r:id="rId74"/>
    <p:sldId id="334" r:id="rId75"/>
    <p:sldId id="330" r:id="rId76"/>
  </p:sldIdLst>
  <p:sldSz cx="12192000" cy="6858000"/>
  <p:notesSz cx="6858000" cy="9144000"/>
  <p:custDataLst>
    <p:tags r:id="rId78"/>
  </p:custData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a" initials="A" lastIdx="0" clrIdx="0">
    <p:extLst>
      <p:ext uri="{19B8F6BF-5375-455C-9EA6-DF929625EA0E}">
        <p15:presenceInfo xmlns:p15="http://schemas.microsoft.com/office/powerpoint/2012/main" userId="Ann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540" y="-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commentAuthors" Target="commentAuthor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gs" Target="tags/tag1.xml"/><Relationship Id="rId8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443B38-202B-447D-B6FE-89124AEC9B6C}" type="doc">
      <dgm:prSet loTypeId="urn:microsoft.com/office/officeart/2005/8/layout/default" loCatId="list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ru-RU"/>
        </a:p>
      </dgm:t>
    </dgm:pt>
    <dgm:pt modelId="{BC5622C3-A17E-4352-BC57-02C2D50D92A9}">
      <dgm:prSet phldrT="[Текст]" custT="1"/>
      <dgm:spPr/>
      <dgm:t>
        <a:bodyPr/>
        <a:lstStyle/>
        <a:p>
          <a:r>
            <a:rPr lang="ru-RU" sz="39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LuzSans-Book" panose="02000603040000020003" pitchFamily="2" charset="0"/>
              <a:ea typeface="+mn-ea"/>
              <a:cs typeface="+mn-cs"/>
            </a:rPr>
            <a:t>ЗЕБРА</a:t>
          </a:r>
        </a:p>
      </dgm:t>
    </dgm:pt>
    <dgm:pt modelId="{EB9F85BF-F91E-4B86-AFDA-94B977349EA5}" type="parTrans" cxnId="{BB30A09A-0D78-4E81-9360-CCDF8BE06819}">
      <dgm:prSet/>
      <dgm:spPr/>
      <dgm:t>
        <a:bodyPr/>
        <a:lstStyle/>
        <a:p>
          <a:endParaRPr lang="ru-RU"/>
        </a:p>
      </dgm:t>
    </dgm:pt>
    <dgm:pt modelId="{63CB8487-5F4D-4F87-B6B4-A6EAE6B44910}" type="sibTrans" cxnId="{BB30A09A-0D78-4E81-9360-CCDF8BE06819}">
      <dgm:prSet/>
      <dgm:spPr/>
      <dgm:t>
        <a:bodyPr/>
        <a:lstStyle/>
        <a:p>
          <a:endParaRPr lang="ru-RU"/>
        </a:p>
      </dgm:t>
    </dgm:pt>
    <dgm:pt modelId="{FB27D3FB-D825-47A6-8390-8301794D6832}">
      <dgm:prSet phldrT="[Текст]" custT="1"/>
      <dgm:spPr/>
      <dgm:t>
        <a:bodyPr/>
        <a:lstStyle/>
        <a:p>
          <a:r>
            <a:rPr lang="ru-RU" sz="3900" kern="1200" dirty="0">
              <a:latin typeface="LuzSans-Book" panose="02000603040000020003" pitchFamily="2" charset="0"/>
              <a:ea typeface="+mn-ea"/>
              <a:cs typeface="+mn-cs"/>
            </a:rPr>
            <a:t>ЙЕТИ</a:t>
          </a:r>
        </a:p>
      </dgm:t>
    </dgm:pt>
    <dgm:pt modelId="{69769F60-F0AA-4387-B714-D31EC9C9FA90}" type="parTrans" cxnId="{DD46220D-C653-4790-A7AF-5469DFA74C54}">
      <dgm:prSet/>
      <dgm:spPr/>
      <dgm:t>
        <a:bodyPr/>
        <a:lstStyle/>
        <a:p>
          <a:endParaRPr lang="ru-RU"/>
        </a:p>
      </dgm:t>
    </dgm:pt>
    <dgm:pt modelId="{9414185E-5EA9-4C61-9AFA-C37277B099DB}" type="sibTrans" cxnId="{DD46220D-C653-4790-A7AF-5469DFA74C54}">
      <dgm:prSet/>
      <dgm:spPr/>
      <dgm:t>
        <a:bodyPr/>
        <a:lstStyle/>
        <a:p>
          <a:endParaRPr lang="ru-RU"/>
        </a:p>
      </dgm:t>
    </dgm:pt>
    <dgm:pt modelId="{98CA78BE-9DD0-45F5-B684-5DE833C5ACF2}">
      <dgm:prSet phldrT="[Текст]"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МОРЖ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C60A79C9-4DAC-4A1B-9191-A045D802F456}" type="parTrans" cxnId="{4BD075E4-3D67-47CB-88C4-6A6B239828A0}">
      <dgm:prSet/>
      <dgm:spPr/>
      <dgm:t>
        <a:bodyPr/>
        <a:lstStyle/>
        <a:p>
          <a:endParaRPr lang="ru-RU"/>
        </a:p>
      </dgm:t>
    </dgm:pt>
    <dgm:pt modelId="{06FA418F-1E4A-416B-AD70-4BBAFB74193F}" type="sibTrans" cxnId="{4BD075E4-3D67-47CB-88C4-6A6B239828A0}">
      <dgm:prSet/>
      <dgm:spPr/>
      <dgm:t>
        <a:bodyPr/>
        <a:lstStyle/>
        <a:p>
          <a:endParaRPr lang="ru-RU"/>
        </a:p>
      </dgm:t>
    </dgm:pt>
    <dgm:pt modelId="{F0D8E90F-5A3C-47FB-8613-AA19C8042243}">
      <dgm:prSet phldrT="[Текст]"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АКУЛА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D878546E-8B91-4C03-B45E-C5620FF227A2}" type="parTrans" cxnId="{CBE46A4E-51C1-4A24-8B15-7E92800B249B}">
      <dgm:prSet/>
      <dgm:spPr/>
      <dgm:t>
        <a:bodyPr/>
        <a:lstStyle/>
        <a:p>
          <a:endParaRPr lang="ru-RU"/>
        </a:p>
      </dgm:t>
    </dgm:pt>
    <dgm:pt modelId="{3272E7A2-AB26-4407-968C-C4924A6DAFDC}" type="sibTrans" cxnId="{CBE46A4E-51C1-4A24-8B15-7E92800B249B}">
      <dgm:prSet/>
      <dgm:spPr/>
      <dgm:t>
        <a:bodyPr/>
        <a:lstStyle/>
        <a:p>
          <a:endParaRPr lang="ru-RU"/>
        </a:p>
      </dgm:t>
    </dgm:pt>
    <dgm:pt modelId="{9811F380-C311-41BF-A3FF-7D38972C51AE}">
      <dgm:prSet phldrT="[Текст]"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ЕДИНОРОГ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77977913-1C18-4C15-979B-F6DDFBB74877}" type="parTrans" cxnId="{D60B9B07-03C0-41E3-8738-C38B3EFE3C53}">
      <dgm:prSet/>
      <dgm:spPr/>
      <dgm:t>
        <a:bodyPr/>
        <a:lstStyle/>
        <a:p>
          <a:endParaRPr lang="ru-RU"/>
        </a:p>
      </dgm:t>
    </dgm:pt>
    <dgm:pt modelId="{847DEB93-EA6F-44F0-BBEE-238D9F9E8460}" type="sibTrans" cxnId="{D60B9B07-03C0-41E3-8738-C38B3EFE3C53}">
      <dgm:prSet/>
      <dgm:spPr/>
      <dgm:t>
        <a:bodyPr/>
        <a:lstStyle/>
        <a:p>
          <a:endParaRPr lang="ru-RU"/>
        </a:p>
      </dgm:t>
    </dgm:pt>
    <dgm:pt modelId="{B4E89764-4619-4661-B6F0-D2E822FF4B68}">
      <dgm:prSet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БЕГЕМОТ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B5B6C8D0-61ED-45B8-9302-E5F36577AD9E}" type="parTrans" cxnId="{11C6BBE8-8F12-4244-856E-0F09EE7C22C3}">
      <dgm:prSet/>
      <dgm:spPr/>
      <dgm:t>
        <a:bodyPr/>
        <a:lstStyle/>
        <a:p>
          <a:endParaRPr lang="ru-RU"/>
        </a:p>
      </dgm:t>
    </dgm:pt>
    <dgm:pt modelId="{0E9D4D87-826A-41BA-A825-32AF58C322F0}" type="sibTrans" cxnId="{11C6BBE8-8F12-4244-856E-0F09EE7C22C3}">
      <dgm:prSet/>
      <dgm:spPr/>
      <dgm:t>
        <a:bodyPr/>
        <a:lstStyle/>
        <a:p>
          <a:endParaRPr lang="ru-RU"/>
        </a:p>
      </dgm:t>
    </dgm:pt>
    <dgm:pt modelId="{40825F60-62EC-4346-BD9C-47FC2A210284}">
      <dgm:prSet custT="1"/>
      <dgm:spPr/>
      <dgm:t>
        <a:bodyPr/>
        <a:lstStyle/>
        <a:p>
          <a:r>
            <a:rPr lang="ru-RU" sz="3900" kern="1200">
              <a:latin typeface="LuzSans-Book" panose="02000603040000020003" pitchFamily="2" charset="0"/>
              <a:ea typeface="+mn-ea"/>
              <a:cs typeface="+mn-cs"/>
            </a:rPr>
            <a:t>ГЕККОН</a:t>
          </a:r>
          <a:endParaRPr lang="ru-RU" sz="39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FB7D604F-7CD7-422B-B4BE-AEF62BC657D2}" type="parTrans" cxnId="{D259E398-0B2C-4CC5-B84C-6F53054F4015}">
      <dgm:prSet/>
      <dgm:spPr/>
      <dgm:t>
        <a:bodyPr/>
        <a:lstStyle/>
        <a:p>
          <a:endParaRPr lang="ru-RU"/>
        </a:p>
      </dgm:t>
    </dgm:pt>
    <dgm:pt modelId="{5D534182-232E-497B-9336-183DF02342D0}" type="sibTrans" cxnId="{D259E398-0B2C-4CC5-B84C-6F53054F4015}">
      <dgm:prSet/>
      <dgm:spPr/>
      <dgm:t>
        <a:bodyPr/>
        <a:lstStyle/>
        <a:p>
          <a:endParaRPr lang="ru-RU"/>
        </a:p>
      </dgm:t>
    </dgm:pt>
    <dgm:pt modelId="{EA90DD77-3914-4F85-8215-F93828BC79B7}">
      <dgm:prSet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ВОРОНА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84297E12-3633-405A-B9F9-BDD26305A393}" type="parTrans" cxnId="{4F0D091E-9816-4949-B46A-8BCB93160A37}">
      <dgm:prSet/>
      <dgm:spPr/>
      <dgm:t>
        <a:bodyPr/>
        <a:lstStyle/>
        <a:p>
          <a:endParaRPr lang="ru-RU"/>
        </a:p>
      </dgm:t>
    </dgm:pt>
    <dgm:pt modelId="{A1A43F9D-79E5-4FB2-B109-594361A18951}" type="sibTrans" cxnId="{4F0D091E-9816-4949-B46A-8BCB93160A37}">
      <dgm:prSet/>
      <dgm:spPr/>
      <dgm:t>
        <a:bodyPr/>
        <a:lstStyle/>
        <a:p>
          <a:endParaRPr lang="ru-RU"/>
        </a:p>
      </dgm:t>
    </dgm:pt>
    <dgm:pt modelId="{32DEBA3D-CB20-458F-B2BA-DF405AF30F33}">
      <dgm:prSet custT="1"/>
      <dgm:spPr/>
      <dgm:t>
        <a:bodyPr/>
        <a:lstStyle/>
        <a:p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ДИНОЗАВР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175EDC5C-D18D-4ECE-825A-60697B6834FA}" type="parTrans" cxnId="{01D07576-22FA-4465-A7CF-0891B4AEE2FC}">
      <dgm:prSet/>
      <dgm:spPr/>
      <dgm:t>
        <a:bodyPr/>
        <a:lstStyle/>
        <a:p>
          <a:endParaRPr lang="ru-RU"/>
        </a:p>
      </dgm:t>
    </dgm:pt>
    <dgm:pt modelId="{4DF0ADD5-C11A-481E-A239-8FF0881B4417}" type="sibTrans" cxnId="{01D07576-22FA-4465-A7CF-0891B4AEE2FC}">
      <dgm:prSet/>
      <dgm:spPr/>
      <dgm:t>
        <a:bodyPr/>
        <a:lstStyle/>
        <a:p>
          <a:endParaRPr lang="ru-RU"/>
        </a:p>
      </dgm:t>
    </dgm:pt>
    <dgm:pt modelId="{DF0F613F-90D4-4114-9346-64787A06066B}">
      <dgm:prSet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ЖИРАФ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F64C1439-34E2-4268-9D5E-8D270AED172E}" type="parTrans" cxnId="{5AEE7CEB-7093-49B1-A770-EC1F5C07E1D5}">
      <dgm:prSet/>
      <dgm:spPr/>
      <dgm:t>
        <a:bodyPr/>
        <a:lstStyle/>
        <a:p>
          <a:endParaRPr lang="ru-RU"/>
        </a:p>
      </dgm:t>
    </dgm:pt>
    <dgm:pt modelId="{7780A430-2B22-41BC-B292-55F2D1BF38A3}" type="sibTrans" cxnId="{5AEE7CEB-7093-49B1-A770-EC1F5C07E1D5}">
      <dgm:prSet/>
      <dgm:spPr/>
      <dgm:t>
        <a:bodyPr/>
        <a:lstStyle/>
        <a:p>
          <a:endParaRPr lang="ru-RU"/>
        </a:p>
      </dgm:t>
    </dgm:pt>
    <dgm:pt modelId="{818AB630-418F-4BEF-9144-4089F61A4D2B}">
      <dgm:prSet custT="1"/>
      <dgm:spPr/>
      <dgm:t>
        <a:bodyPr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ЛЕВ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79896194-0D67-4D14-9521-A3EA06B30B08}" type="parTrans" cxnId="{65446EEE-07CE-4C3B-9538-B2BFD3BA0A2A}">
      <dgm:prSet/>
      <dgm:spPr/>
      <dgm:t>
        <a:bodyPr/>
        <a:lstStyle/>
        <a:p>
          <a:endParaRPr lang="ru-RU"/>
        </a:p>
      </dgm:t>
    </dgm:pt>
    <dgm:pt modelId="{05F90F74-1C39-4EF7-B5F4-6114A63673ED}" type="sibTrans" cxnId="{65446EEE-07CE-4C3B-9538-B2BFD3BA0A2A}">
      <dgm:prSet/>
      <dgm:spPr/>
      <dgm:t>
        <a:bodyPr/>
        <a:lstStyle/>
        <a:p>
          <a:endParaRPr lang="ru-RU"/>
        </a:p>
      </dgm:t>
    </dgm:pt>
    <dgm:pt modelId="{FA1F48AB-EFEA-4EBB-B49F-1772565640E1}">
      <dgm:prSet custT="1"/>
      <dgm:spPr/>
      <dgm:t>
        <a:bodyPr spcFirstLastPara="0" vert="horz" wrap="square" lIns="148590" tIns="148590" rIns="148590" bIns="148590" numCol="1" spcCol="1270" anchor="ctr" anchorCtr="0"/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ЁЖ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35ADBAFA-307F-4DF7-BFC8-CF4DF432E7B6}" type="parTrans" cxnId="{57EA23A4-E377-4F0F-AAF5-D9B84D7F321A}">
      <dgm:prSet/>
      <dgm:spPr/>
      <dgm:t>
        <a:bodyPr/>
        <a:lstStyle/>
        <a:p>
          <a:endParaRPr lang="ru-RU"/>
        </a:p>
      </dgm:t>
    </dgm:pt>
    <dgm:pt modelId="{4822A0F6-61D4-4C84-9CFD-3183A8B7C89C}" type="sibTrans" cxnId="{57EA23A4-E377-4F0F-AAF5-D9B84D7F321A}">
      <dgm:prSet/>
      <dgm:spPr/>
      <dgm:t>
        <a:bodyPr/>
        <a:lstStyle/>
        <a:p>
          <a:endParaRPr lang="ru-RU"/>
        </a:p>
      </dgm:t>
    </dgm:pt>
    <dgm:pt modelId="{EAFCCA2A-4CD9-40DD-B1FC-682AA4775D22}" type="pres">
      <dgm:prSet presAssocID="{9E443B38-202B-447D-B6FE-89124AEC9B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D1562F-9C7F-450B-AC03-405F4BCD46D9}" type="pres">
      <dgm:prSet presAssocID="{BC5622C3-A17E-4352-BC57-02C2D50D92A9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58CA19-0F6A-4D6D-ABFC-2B4D9074427D}" type="pres">
      <dgm:prSet presAssocID="{63CB8487-5F4D-4F87-B6B4-A6EAE6B44910}" presName="sibTrans" presStyleCnt="0"/>
      <dgm:spPr/>
    </dgm:pt>
    <dgm:pt modelId="{6E07ABF1-7846-41B8-8503-04A572DCF6B4}" type="pres">
      <dgm:prSet presAssocID="{FB27D3FB-D825-47A6-8390-8301794D6832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D2AC0A-ECD2-4FA3-8649-B97943F01269}" type="pres">
      <dgm:prSet presAssocID="{9414185E-5EA9-4C61-9AFA-C37277B099DB}" presName="sibTrans" presStyleCnt="0"/>
      <dgm:spPr/>
    </dgm:pt>
    <dgm:pt modelId="{22BE7F5D-7A3D-442B-AF50-717655068330}" type="pres">
      <dgm:prSet presAssocID="{98CA78BE-9DD0-45F5-B684-5DE833C5ACF2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D2D606-C7B0-48AD-8EEA-70C8DF653ECD}" type="pres">
      <dgm:prSet presAssocID="{06FA418F-1E4A-416B-AD70-4BBAFB74193F}" presName="sibTrans" presStyleCnt="0"/>
      <dgm:spPr/>
    </dgm:pt>
    <dgm:pt modelId="{323C3127-8BA3-4C13-A89C-98DE857CBC10}" type="pres">
      <dgm:prSet presAssocID="{F0D8E90F-5A3C-47FB-8613-AA19C8042243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8B1F2E-F74F-4398-914E-672AEDCA6492}" type="pres">
      <dgm:prSet presAssocID="{3272E7A2-AB26-4407-968C-C4924A6DAFDC}" presName="sibTrans" presStyleCnt="0"/>
      <dgm:spPr/>
    </dgm:pt>
    <dgm:pt modelId="{71A27145-5082-4E96-B40E-E61036124F9A}" type="pres">
      <dgm:prSet presAssocID="{9811F380-C311-41BF-A3FF-7D38972C51AE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9BE214-18EA-4D90-B88C-E75A07A5AD59}" type="pres">
      <dgm:prSet presAssocID="{847DEB93-EA6F-44F0-BBEE-238D9F9E8460}" presName="sibTrans" presStyleCnt="0"/>
      <dgm:spPr/>
    </dgm:pt>
    <dgm:pt modelId="{90C839E7-1930-4CA3-B0B9-E89EAC31BA54}" type="pres">
      <dgm:prSet presAssocID="{40825F60-62EC-4346-BD9C-47FC2A210284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6C95C6-E469-48B6-B6C3-55DD230D2922}" type="pres">
      <dgm:prSet presAssocID="{5D534182-232E-497B-9336-183DF02342D0}" presName="sibTrans" presStyleCnt="0"/>
      <dgm:spPr/>
    </dgm:pt>
    <dgm:pt modelId="{36190BF4-980C-4087-90EC-3E9A5C702B65}" type="pres">
      <dgm:prSet presAssocID="{EA90DD77-3914-4F85-8215-F93828BC79B7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B2A7F4-E773-4B4E-9AFE-984AD5D9B0EA}" type="pres">
      <dgm:prSet presAssocID="{A1A43F9D-79E5-4FB2-B109-594361A18951}" presName="sibTrans" presStyleCnt="0"/>
      <dgm:spPr/>
    </dgm:pt>
    <dgm:pt modelId="{DC1F354A-E5FA-46BE-AD09-F2A278D9BB07}" type="pres">
      <dgm:prSet presAssocID="{32DEBA3D-CB20-458F-B2BA-DF405AF30F33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A7B75C-E7E4-4127-8CFB-F68CC90FC6A8}" type="pres">
      <dgm:prSet presAssocID="{4DF0ADD5-C11A-481E-A239-8FF0881B4417}" presName="sibTrans" presStyleCnt="0"/>
      <dgm:spPr/>
    </dgm:pt>
    <dgm:pt modelId="{B041A751-5718-418D-A124-2A153212F758}" type="pres">
      <dgm:prSet presAssocID="{B4E89764-4619-4661-B6F0-D2E822FF4B68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9AC4D7-F374-41AB-A9AB-8B855714F277}" type="pres">
      <dgm:prSet presAssocID="{0E9D4D87-826A-41BA-A825-32AF58C322F0}" presName="sibTrans" presStyleCnt="0"/>
      <dgm:spPr/>
    </dgm:pt>
    <dgm:pt modelId="{91EB259D-18BF-442A-8F5D-DCF39F4BB4D5}" type="pres">
      <dgm:prSet presAssocID="{DF0F613F-90D4-4114-9346-64787A06066B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39A402-61EC-4890-B89B-35BEFCE24CA6}" type="pres">
      <dgm:prSet presAssocID="{7780A430-2B22-41BC-B292-55F2D1BF38A3}" presName="sibTrans" presStyleCnt="0"/>
      <dgm:spPr/>
    </dgm:pt>
    <dgm:pt modelId="{62F240F9-FC6D-401E-9046-7919FF7022A7}" type="pres">
      <dgm:prSet presAssocID="{FA1F48AB-EFEA-4EBB-B49F-1772565640E1}" presName="node" presStyleLbl="node1" presStyleIdx="10" presStyleCnt="12">
        <dgm:presLayoutVars>
          <dgm:bulletEnabled val="1"/>
        </dgm:presLayoutVars>
      </dgm:prSet>
      <dgm:spPr>
        <a:xfrm>
          <a:off x="5853027" y="4360497"/>
          <a:ext cx="2658943" cy="1595366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4B120464-0AB0-4CB5-BB1B-81352D6F130D}" type="pres">
      <dgm:prSet presAssocID="{4822A0F6-61D4-4C84-9CFD-3183A8B7C89C}" presName="sibTrans" presStyleCnt="0"/>
      <dgm:spPr/>
    </dgm:pt>
    <dgm:pt modelId="{C6706F4F-956A-4C25-9EBE-F376CBAE1B21}" type="pres">
      <dgm:prSet presAssocID="{818AB630-418F-4BEF-9144-4089F61A4D2B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BD075E4-3D67-47CB-88C4-6A6B239828A0}" srcId="{9E443B38-202B-447D-B6FE-89124AEC9B6C}" destId="{98CA78BE-9DD0-45F5-B684-5DE833C5ACF2}" srcOrd="2" destOrd="0" parTransId="{C60A79C9-4DAC-4A1B-9191-A045D802F456}" sibTransId="{06FA418F-1E4A-416B-AD70-4BBAFB74193F}"/>
    <dgm:cxn modelId="{01D07576-22FA-4465-A7CF-0891B4AEE2FC}" srcId="{9E443B38-202B-447D-B6FE-89124AEC9B6C}" destId="{32DEBA3D-CB20-458F-B2BA-DF405AF30F33}" srcOrd="7" destOrd="0" parTransId="{175EDC5C-D18D-4ECE-825A-60697B6834FA}" sibTransId="{4DF0ADD5-C11A-481E-A239-8FF0881B4417}"/>
    <dgm:cxn modelId="{173BCE4E-1CC3-4F33-9460-0025DC655365}" type="presOf" srcId="{EA90DD77-3914-4F85-8215-F93828BC79B7}" destId="{36190BF4-980C-4087-90EC-3E9A5C702B65}" srcOrd="0" destOrd="0" presId="urn:microsoft.com/office/officeart/2005/8/layout/default"/>
    <dgm:cxn modelId="{D0B19C61-63CB-402F-9E58-11739FF2793B}" type="presOf" srcId="{B4E89764-4619-4661-B6F0-D2E822FF4B68}" destId="{B041A751-5718-418D-A124-2A153212F758}" srcOrd="0" destOrd="0" presId="urn:microsoft.com/office/officeart/2005/8/layout/default"/>
    <dgm:cxn modelId="{D60B9B07-03C0-41E3-8738-C38B3EFE3C53}" srcId="{9E443B38-202B-447D-B6FE-89124AEC9B6C}" destId="{9811F380-C311-41BF-A3FF-7D38972C51AE}" srcOrd="4" destOrd="0" parTransId="{77977913-1C18-4C15-979B-F6DDFBB74877}" sibTransId="{847DEB93-EA6F-44F0-BBEE-238D9F9E8460}"/>
    <dgm:cxn modelId="{DD46220D-C653-4790-A7AF-5469DFA74C54}" srcId="{9E443B38-202B-447D-B6FE-89124AEC9B6C}" destId="{FB27D3FB-D825-47A6-8390-8301794D6832}" srcOrd="1" destOrd="0" parTransId="{69769F60-F0AA-4387-B714-D31EC9C9FA90}" sibTransId="{9414185E-5EA9-4C61-9AFA-C37277B099DB}"/>
    <dgm:cxn modelId="{F42F6E1B-BC18-4AC2-A5EA-557F09C8AF39}" type="presOf" srcId="{FB27D3FB-D825-47A6-8390-8301794D6832}" destId="{6E07ABF1-7846-41B8-8503-04A572DCF6B4}" srcOrd="0" destOrd="0" presId="urn:microsoft.com/office/officeart/2005/8/layout/default"/>
    <dgm:cxn modelId="{419364F5-B442-4428-9C75-38CC73E01ECD}" type="presOf" srcId="{40825F60-62EC-4346-BD9C-47FC2A210284}" destId="{90C839E7-1930-4CA3-B0B9-E89EAC31BA54}" srcOrd="0" destOrd="0" presId="urn:microsoft.com/office/officeart/2005/8/layout/default"/>
    <dgm:cxn modelId="{65446EEE-07CE-4C3B-9538-B2BFD3BA0A2A}" srcId="{9E443B38-202B-447D-B6FE-89124AEC9B6C}" destId="{818AB630-418F-4BEF-9144-4089F61A4D2B}" srcOrd="11" destOrd="0" parTransId="{79896194-0D67-4D14-9521-A3EA06B30B08}" sibTransId="{05F90F74-1C39-4EF7-B5F4-6114A63673ED}"/>
    <dgm:cxn modelId="{D06BBC4E-1A6B-4205-A2A7-CBC7D2193BED}" type="presOf" srcId="{DF0F613F-90D4-4114-9346-64787A06066B}" destId="{91EB259D-18BF-442A-8F5D-DCF39F4BB4D5}" srcOrd="0" destOrd="0" presId="urn:microsoft.com/office/officeart/2005/8/layout/default"/>
    <dgm:cxn modelId="{FEB0A760-5302-469B-9435-0851771DD50A}" type="presOf" srcId="{98CA78BE-9DD0-45F5-B684-5DE833C5ACF2}" destId="{22BE7F5D-7A3D-442B-AF50-717655068330}" srcOrd="0" destOrd="0" presId="urn:microsoft.com/office/officeart/2005/8/layout/default"/>
    <dgm:cxn modelId="{D33DCE7C-B084-4256-A8D6-9F2CBD4DD4B4}" type="presOf" srcId="{FA1F48AB-EFEA-4EBB-B49F-1772565640E1}" destId="{62F240F9-FC6D-401E-9046-7919FF7022A7}" srcOrd="0" destOrd="0" presId="urn:microsoft.com/office/officeart/2005/8/layout/default"/>
    <dgm:cxn modelId="{57EA23A4-E377-4F0F-AAF5-D9B84D7F321A}" srcId="{9E443B38-202B-447D-B6FE-89124AEC9B6C}" destId="{FA1F48AB-EFEA-4EBB-B49F-1772565640E1}" srcOrd="10" destOrd="0" parTransId="{35ADBAFA-307F-4DF7-BFC8-CF4DF432E7B6}" sibTransId="{4822A0F6-61D4-4C84-9CFD-3183A8B7C89C}"/>
    <dgm:cxn modelId="{FC98DA60-45CF-45F1-B100-A2D94771D1B2}" type="presOf" srcId="{9811F380-C311-41BF-A3FF-7D38972C51AE}" destId="{71A27145-5082-4E96-B40E-E61036124F9A}" srcOrd="0" destOrd="0" presId="urn:microsoft.com/office/officeart/2005/8/layout/default"/>
    <dgm:cxn modelId="{203D0852-07FD-40B7-85EA-2F12F0782507}" type="presOf" srcId="{818AB630-418F-4BEF-9144-4089F61A4D2B}" destId="{C6706F4F-956A-4C25-9EBE-F376CBAE1B21}" srcOrd="0" destOrd="0" presId="urn:microsoft.com/office/officeart/2005/8/layout/default"/>
    <dgm:cxn modelId="{CBE46A4E-51C1-4A24-8B15-7E92800B249B}" srcId="{9E443B38-202B-447D-B6FE-89124AEC9B6C}" destId="{F0D8E90F-5A3C-47FB-8613-AA19C8042243}" srcOrd="3" destOrd="0" parTransId="{D878546E-8B91-4C03-B45E-C5620FF227A2}" sibTransId="{3272E7A2-AB26-4407-968C-C4924A6DAFDC}"/>
    <dgm:cxn modelId="{11C6BBE8-8F12-4244-856E-0F09EE7C22C3}" srcId="{9E443B38-202B-447D-B6FE-89124AEC9B6C}" destId="{B4E89764-4619-4661-B6F0-D2E822FF4B68}" srcOrd="8" destOrd="0" parTransId="{B5B6C8D0-61ED-45B8-9302-E5F36577AD9E}" sibTransId="{0E9D4D87-826A-41BA-A825-32AF58C322F0}"/>
    <dgm:cxn modelId="{E7FB1C6F-DCC3-4832-A7E2-7203F37DAE86}" type="presOf" srcId="{BC5622C3-A17E-4352-BC57-02C2D50D92A9}" destId="{C9D1562F-9C7F-450B-AC03-405F4BCD46D9}" srcOrd="0" destOrd="0" presId="urn:microsoft.com/office/officeart/2005/8/layout/default"/>
    <dgm:cxn modelId="{BB30A09A-0D78-4E81-9360-CCDF8BE06819}" srcId="{9E443B38-202B-447D-B6FE-89124AEC9B6C}" destId="{BC5622C3-A17E-4352-BC57-02C2D50D92A9}" srcOrd="0" destOrd="0" parTransId="{EB9F85BF-F91E-4B86-AFDA-94B977349EA5}" sibTransId="{63CB8487-5F4D-4F87-B6B4-A6EAE6B44910}"/>
    <dgm:cxn modelId="{D259E398-0B2C-4CC5-B84C-6F53054F4015}" srcId="{9E443B38-202B-447D-B6FE-89124AEC9B6C}" destId="{40825F60-62EC-4346-BD9C-47FC2A210284}" srcOrd="5" destOrd="0" parTransId="{FB7D604F-7CD7-422B-B4BE-AEF62BC657D2}" sibTransId="{5D534182-232E-497B-9336-183DF02342D0}"/>
    <dgm:cxn modelId="{9E89CD8A-A3B0-46C1-803D-F1C94BCA0C4C}" type="presOf" srcId="{32DEBA3D-CB20-458F-B2BA-DF405AF30F33}" destId="{DC1F354A-E5FA-46BE-AD09-F2A278D9BB07}" srcOrd="0" destOrd="0" presId="urn:microsoft.com/office/officeart/2005/8/layout/default"/>
    <dgm:cxn modelId="{4F0D091E-9816-4949-B46A-8BCB93160A37}" srcId="{9E443B38-202B-447D-B6FE-89124AEC9B6C}" destId="{EA90DD77-3914-4F85-8215-F93828BC79B7}" srcOrd="6" destOrd="0" parTransId="{84297E12-3633-405A-B9F9-BDD26305A393}" sibTransId="{A1A43F9D-79E5-4FB2-B109-594361A18951}"/>
    <dgm:cxn modelId="{9E765B38-D390-4E7B-8471-0565FFA077C8}" type="presOf" srcId="{9E443B38-202B-447D-B6FE-89124AEC9B6C}" destId="{EAFCCA2A-4CD9-40DD-B1FC-682AA4775D22}" srcOrd="0" destOrd="0" presId="urn:microsoft.com/office/officeart/2005/8/layout/default"/>
    <dgm:cxn modelId="{5AEE7CEB-7093-49B1-A770-EC1F5C07E1D5}" srcId="{9E443B38-202B-447D-B6FE-89124AEC9B6C}" destId="{DF0F613F-90D4-4114-9346-64787A06066B}" srcOrd="9" destOrd="0" parTransId="{F64C1439-34E2-4268-9D5E-8D270AED172E}" sibTransId="{7780A430-2B22-41BC-B292-55F2D1BF38A3}"/>
    <dgm:cxn modelId="{76DC39C5-48B7-4689-A4EE-8D646AC57C97}" type="presOf" srcId="{F0D8E90F-5A3C-47FB-8613-AA19C8042243}" destId="{323C3127-8BA3-4C13-A89C-98DE857CBC10}" srcOrd="0" destOrd="0" presId="urn:microsoft.com/office/officeart/2005/8/layout/default"/>
    <dgm:cxn modelId="{C3CA3469-EC95-48C4-8D0E-DA28459BA0F1}" type="presParOf" srcId="{EAFCCA2A-4CD9-40DD-B1FC-682AA4775D22}" destId="{C9D1562F-9C7F-450B-AC03-405F4BCD46D9}" srcOrd="0" destOrd="0" presId="urn:microsoft.com/office/officeart/2005/8/layout/default"/>
    <dgm:cxn modelId="{EA3457BD-FF2E-49CC-BBF1-13DF2BD75776}" type="presParOf" srcId="{EAFCCA2A-4CD9-40DD-B1FC-682AA4775D22}" destId="{D058CA19-0F6A-4D6D-ABFC-2B4D9074427D}" srcOrd="1" destOrd="0" presId="urn:microsoft.com/office/officeart/2005/8/layout/default"/>
    <dgm:cxn modelId="{3D385652-3C9B-4A3D-99B4-76308B05A572}" type="presParOf" srcId="{EAFCCA2A-4CD9-40DD-B1FC-682AA4775D22}" destId="{6E07ABF1-7846-41B8-8503-04A572DCF6B4}" srcOrd="2" destOrd="0" presId="urn:microsoft.com/office/officeart/2005/8/layout/default"/>
    <dgm:cxn modelId="{4A6CB0E6-CAF1-47ED-A595-CE2F8ED38F6E}" type="presParOf" srcId="{EAFCCA2A-4CD9-40DD-B1FC-682AA4775D22}" destId="{3DD2AC0A-ECD2-4FA3-8649-B97943F01269}" srcOrd="3" destOrd="0" presId="urn:microsoft.com/office/officeart/2005/8/layout/default"/>
    <dgm:cxn modelId="{44F4BB14-4AD1-4DCD-86BE-88899BA52FD5}" type="presParOf" srcId="{EAFCCA2A-4CD9-40DD-B1FC-682AA4775D22}" destId="{22BE7F5D-7A3D-442B-AF50-717655068330}" srcOrd="4" destOrd="0" presId="urn:microsoft.com/office/officeart/2005/8/layout/default"/>
    <dgm:cxn modelId="{B55DC84F-C9CC-42BB-91C1-DD9C1A62291C}" type="presParOf" srcId="{EAFCCA2A-4CD9-40DD-B1FC-682AA4775D22}" destId="{C3D2D606-C7B0-48AD-8EEA-70C8DF653ECD}" srcOrd="5" destOrd="0" presId="urn:microsoft.com/office/officeart/2005/8/layout/default"/>
    <dgm:cxn modelId="{CCD6BFFD-F99D-4BE1-A6FA-A8B966EE762D}" type="presParOf" srcId="{EAFCCA2A-4CD9-40DD-B1FC-682AA4775D22}" destId="{323C3127-8BA3-4C13-A89C-98DE857CBC10}" srcOrd="6" destOrd="0" presId="urn:microsoft.com/office/officeart/2005/8/layout/default"/>
    <dgm:cxn modelId="{28D68B45-5FB6-417D-AE92-CF97557C007A}" type="presParOf" srcId="{EAFCCA2A-4CD9-40DD-B1FC-682AA4775D22}" destId="{308B1F2E-F74F-4398-914E-672AEDCA6492}" srcOrd="7" destOrd="0" presId="urn:microsoft.com/office/officeart/2005/8/layout/default"/>
    <dgm:cxn modelId="{29A60FD9-0DCE-4E87-BC45-6C5734C31E9A}" type="presParOf" srcId="{EAFCCA2A-4CD9-40DD-B1FC-682AA4775D22}" destId="{71A27145-5082-4E96-B40E-E61036124F9A}" srcOrd="8" destOrd="0" presId="urn:microsoft.com/office/officeart/2005/8/layout/default"/>
    <dgm:cxn modelId="{DCE3BF39-4E63-4147-8876-AF9FD84C1502}" type="presParOf" srcId="{EAFCCA2A-4CD9-40DD-B1FC-682AA4775D22}" destId="{699BE214-18EA-4D90-B88C-E75A07A5AD59}" srcOrd="9" destOrd="0" presId="urn:microsoft.com/office/officeart/2005/8/layout/default"/>
    <dgm:cxn modelId="{D79C44E5-B4B5-41A2-B3E3-E0D13A197C65}" type="presParOf" srcId="{EAFCCA2A-4CD9-40DD-B1FC-682AA4775D22}" destId="{90C839E7-1930-4CA3-B0B9-E89EAC31BA54}" srcOrd="10" destOrd="0" presId="urn:microsoft.com/office/officeart/2005/8/layout/default"/>
    <dgm:cxn modelId="{8987D5D8-74EF-4931-8D2F-9D13A9E3E73E}" type="presParOf" srcId="{EAFCCA2A-4CD9-40DD-B1FC-682AA4775D22}" destId="{626C95C6-E469-48B6-B6C3-55DD230D2922}" srcOrd="11" destOrd="0" presId="urn:microsoft.com/office/officeart/2005/8/layout/default"/>
    <dgm:cxn modelId="{E7F6A914-CCE5-4E29-A0DF-0C78F6427B8D}" type="presParOf" srcId="{EAFCCA2A-4CD9-40DD-B1FC-682AA4775D22}" destId="{36190BF4-980C-4087-90EC-3E9A5C702B65}" srcOrd="12" destOrd="0" presId="urn:microsoft.com/office/officeart/2005/8/layout/default"/>
    <dgm:cxn modelId="{056A8320-6BAE-46D5-A5C8-3000AD4A10F5}" type="presParOf" srcId="{EAFCCA2A-4CD9-40DD-B1FC-682AA4775D22}" destId="{0EB2A7F4-E773-4B4E-9AFE-984AD5D9B0EA}" srcOrd="13" destOrd="0" presId="urn:microsoft.com/office/officeart/2005/8/layout/default"/>
    <dgm:cxn modelId="{8D9AE0B2-7B9C-425F-ADEF-5E0591E3F973}" type="presParOf" srcId="{EAFCCA2A-4CD9-40DD-B1FC-682AA4775D22}" destId="{DC1F354A-E5FA-46BE-AD09-F2A278D9BB07}" srcOrd="14" destOrd="0" presId="urn:microsoft.com/office/officeart/2005/8/layout/default"/>
    <dgm:cxn modelId="{A8F096CD-C31C-4498-9E59-AF4E38D3A508}" type="presParOf" srcId="{EAFCCA2A-4CD9-40DD-B1FC-682AA4775D22}" destId="{2FA7B75C-E7E4-4127-8CFB-F68CC90FC6A8}" srcOrd="15" destOrd="0" presId="urn:microsoft.com/office/officeart/2005/8/layout/default"/>
    <dgm:cxn modelId="{471EBDC2-DF5F-4FF7-8A8D-78F117E9EA37}" type="presParOf" srcId="{EAFCCA2A-4CD9-40DD-B1FC-682AA4775D22}" destId="{B041A751-5718-418D-A124-2A153212F758}" srcOrd="16" destOrd="0" presId="urn:microsoft.com/office/officeart/2005/8/layout/default"/>
    <dgm:cxn modelId="{CAB92D18-F900-421C-A4FC-40A01610313B}" type="presParOf" srcId="{EAFCCA2A-4CD9-40DD-B1FC-682AA4775D22}" destId="{679AC4D7-F374-41AB-A9AB-8B855714F277}" srcOrd="17" destOrd="0" presId="urn:microsoft.com/office/officeart/2005/8/layout/default"/>
    <dgm:cxn modelId="{B0E428CF-110D-46E6-931E-180F5B80A39A}" type="presParOf" srcId="{EAFCCA2A-4CD9-40DD-B1FC-682AA4775D22}" destId="{91EB259D-18BF-442A-8F5D-DCF39F4BB4D5}" srcOrd="18" destOrd="0" presId="urn:microsoft.com/office/officeart/2005/8/layout/default"/>
    <dgm:cxn modelId="{C6FBF822-7C36-4060-8B2A-2F942BAC8A09}" type="presParOf" srcId="{EAFCCA2A-4CD9-40DD-B1FC-682AA4775D22}" destId="{8A39A402-61EC-4890-B89B-35BEFCE24CA6}" srcOrd="19" destOrd="0" presId="urn:microsoft.com/office/officeart/2005/8/layout/default"/>
    <dgm:cxn modelId="{22B2B5EC-9FD8-4EAF-B87D-857284714FF8}" type="presParOf" srcId="{EAFCCA2A-4CD9-40DD-B1FC-682AA4775D22}" destId="{62F240F9-FC6D-401E-9046-7919FF7022A7}" srcOrd="20" destOrd="0" presId="urn:microsoft.com/office/officeart/2005/8/layout/default"/>
    <dgm:cxn modelId="{71FAE91E-D655-4F2F-9084-2A24FFBF7CAE}" type="presParOf" srcId="{EAFCCA2A-4CD9-40DD-B1FC-682AA4775D22}" destId="{4B120464-0AB0-4CB5-BB1B-81352D6F130D}" srcOrd="21" destOrd="0" presId="urn:microsoft.com/office/officeart/2005/8/layout/default"/>
    <dgm:cxn modelId="{6B50B496-6FF6-4A8F-85CA-9011B71B3C3C}" type="presParOf" srcId="{EAFCCA2A-4CD9-40DD-B1FC-682AA4775D22}" destId="{C6706F4F-956A-4C25-9EBE-F376CBAE1B21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443B38-202B-447D-B6FE-89124AEC9B6C}" type="doc">
      <dgm:prSet loTypeId="urn:microsoft.com/office/officeart/2005/8/layout/defaul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ru-RU"/>
        </a:p>
      </dgm:t>
    </dgm:pt>
    <dgm:pt modelId="{BC5622C3-A17E-4352-BC57-02C2D50D92A9}">
      <dgm:prSet phldrT="[Текст]" custT="1"/>
      <dgm:spPr/>
      <dgm:t>
        <a:bodyPr/>
        <a:lstStyle/>
        <a:p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ЧЕРЕПАХА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EB9F85BF-F91E-4B86-AFDA-94B977349EA5}" type="parTrans" cxnId="{BB30A09A-0D78-4E81-9360-CCDF8BE06819}">
      <dgm:prSet/>
      <dgm:spPr/>
      <dgm:t>
        <a:bodyPr/>
        <a:lstStyle/>
        <a:p>
          <a:endParaRPr lang="ru-RU"/>
        </a:p>
      </dgm:t>
    </dgm:pt>
    <dgm:pt modelId="{63CB8487-5F4D-4F87-B6B4-A6EAE6B44910}" type="sibTrans" cxnId="{BB30A09A-0D78-4E81-9360-CCDF8BE06819}">
      <dgm:prSet/>
      <dgm:spPr/>
      <dgm:t>
        <a:bodyPr/>
        <a:lstStyle/>
        <a:p>
          <a:endParaRPr lang="ru-RU"/>
        </a:p>
      </dgm:t>
    </dgm:pt>
    <dgm:pt modelId="{FB27D3FB-D825-47A6-8390-8301794D6832}">
      <dgm:prSet phldrT="[Текст]"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НОСОРОГ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69769F60-F0AA-4387-B714-D31EC9C9FA90}" type="parTrans" cxnId="{DD46220D-C653-4790-A7AF-5469DFA74C54}">
      <dgm:prSet/>
      <dgm:spPr/>
      <dgm:t>
        <a:bodyPr/>
        <a:lstStyle/>
        <a:p>
          <a:endParaRPr lang="ru-RU"/>
        </a:p>
      </dgm:t>
    </dgm:pt>
    <dgm:pt modelId="{9414185E-5EA9-4C61-9AFA-C37277B099DB}" type="sibTrans" cxnId="{DD46220D-C653-4790-A7AF-5469DFA74C54}">
      <dgm:prSet/>
      <dgm:spPr/>
      <dgm:t>
        <a:bodyPr/>
        <a:lstStyle/>
        <a:p>
          <a:endParaRPr lang="ru-RU"/>
        </a:p>
      </dgm:t>
    </dgm:pt>
    <dgm:pt modelId="{98CA78BE-9DD0-45F5-B684-5DE833C5ACF2}">
      <dgm:prSet phldrT="[Текст]"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ЯГУАР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C60A79C9-4DAC-4A1B-9191-A045D802F456}" type="parTrans" cxnId="{4BD075E4-3D67-47CB-88C4-6A6B239828A0}">
      <dgm:prSet/>
      <dgm:spPr/>
      <dgm:t>
        <a:bodyPr/>
        <a:lstStyle/>
        <a:p>
          <a:endParaRPr lang="ru-RU"/>
        </a:p>
      </dgm:t>
    </dgm:pt>
    <dgm:pt modelId="{06FA418F-1E4A-416B-AD70-4BBAFB74193F}" type="sibTrans" cxnId="{4BD075E4-3D67-47CB-88C4-6A6B239828A0}">
      <dgm:prSet/>
      <dgm:spPr/>
      <dgm:t>
        <a:bodyPr/>
        <a:lstStyle/>
        <a:p>
          <a:endParaRPr lang="ru-RU"/>
        </a:p>
      </dgm:t>
    </dgm:pt>
    <dgm:pt modelId="{F0D8E90F-5A3C-47FB-8613-AA19C8042243}">
      <dgm:prSet phldrT="[Текст]" custT="1"/>
      <dgm:spPr/>
      <dgm:t>
        <a:bodyPr/>
        <a:lstStyle/>
        <a:p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УЛИТКА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D878546E-8B91-4C03-B45E-C5620FF227A2}" type="parTrans" cxnId="{CBE46A4E-51C1-4A24-8B15-7E92800B249B}">
      <dgm:prSet/>
      <dgm:spPr/>
      <dgm:t>
        <a:bodyPr/>
        <a:lstStyle/>
        <a:p>
          <a:endParaRPr lang="ru-RU"/>
        </a:p>
      </dgm:t>
    </dgm:pt>
    <dgm:pt modelId="{3272E7A2-AB26-4407-968C-C4924A6DAFDC}" type="sibTrans" cxnId="{CBE46A4E-51C1-4A24-8B15-7E92800B249B}">
      <dgm:prSet/>
      <dgm:spPr/>
      <dgm:t>
        <a:bodyPr/>
        <a:lstStyle/>
        <a:p>
          <a:endParaRPr lang="ru-RU"/>
        </a:p>
      </dgm:t>
    </dgm:pt>
    <dgm:pt modelId="{9811F380-C311-41BF-A3FF-7D38972C51AE}">
      <dgm:prSet phldrT="[Текст]"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СЛОН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77977913-1C18-4C15-979B-F6DDFBB74877}" type="parTrans" cxnId="{D60B9B07-03C0-41E3-8738-C38B3EFE3C53}">
      <dgm:prSet/>
      <dgm:spPr/>
      <dgm:t>
        <a:bodyPr/>
        <a:lstStyle/>
        <a:p>
          <a:endParaRPr lang="ru-RU"/>
        </a:p>
      </dgm:t>
    </dgm:pt>
    <dgm:pt modelId="{847DEB93-EA6F-44F0-BBEE-238D9F9E8460}" type="sibTrans" cxnId="{D60B9B07-03C0-41E3-8738-C38B3EFE3C53}">
      <dgm:prSet/>
      <dgm:spPr/>
      <dgm:t>
        <a:bodyPr/>
        <a:lstStyle/>
        <a:p>
          <a:endParaRPr lang="ru-RU"/>
        </a:p>
      </dgm:t>
    </dgm:pt>
    <dgm:pt modelId="{B4E89764-4619-4661-B6F0-D2E822FF4B68}">
      <dgm:prSet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ТИГР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B5B6C8D0-61ED-45B8-9302-E5F36577AD9E}" type="parTrans" cxnId="{11C6BBE8-8F12-4244-856E-0F09EE7C22C3}">
      <dgm:prSet/>
      <dgm:spPr/>
      <dgm:t>
        <a:bodyPr/>
        <a:lstStyle/>
        <a:p>
          <a:endParaRPr lang="ru-RU"/>
        </a:p>
      </dgm:t>
    </dgm:pt>
    <dgm:pt modelId="{0E9D4D87-826A-41BA-A825-32AF58C322F0}" type="sibTrans" cxnId="{11C6BBE8-8F12-4244-856E-0F09EE7C22C3}">
      <dgm:prSet/>
      <dgm:spPr/>
      <dgm:t>
        <a:bodyPr/>
        <a:lstStyle/>
        <a:p>
          <a:endParaRPr lang="ru-RU"/>
        </a:p>
      </dgm:t>
    </dgm:pt>
    <dgm:pt modelId="{40825F60-62EC-4346-BD9C-47FC2A210284}">
      <dgm:prSet custT="1"/>
      <dgm:spPr/>
      <dgm:t>
        <a:bodyPr/>
        <a:lstStyle/>
        <a:p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ФЛАМИНГО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FB7D604F-7CD7-422B-B4BE-AEF62BC657D2}" type="parTrans" cxnId="{D259E398-0B2C-4CC5-B84C-6F53054F4015}">
      <dgm:prSet/>
      <dgm:spPr/>
      <dgm:t>
        <a:bodyPr/>
        <a:lstStyle/>
        <a:p>
          <a:endParaRPr lang="ru-RU"/>
        </a:p>
      </dgm:t>
    </dgm:pt>
    <dgm:pt modelId="{5D534182-232E-497B-9336-183DF02342D0}" type="sibTrans" cxnId="{D259E398-0B2C-4CC5-B84C-6F53054F4015}">
      <dgm:prSet/>
      <dgm:spPr/>
      <dgm:t>
        <a:bodyPr/>
        <a:lstStyle/>
        <a:p>
          <a:endParaRPr lang="ru-RU"/>
        </a:p>
      </dgm:t>
    </dgm:pt>
    <dgm:pt modelId="{EA90DD77-3914-4F85-8215-F93828BC79B7}">
      <dgm:prSet custT="1"/>
      <dgm:spPr/>
      <dgm:t>
        <a:bodyPr/>
        <a:lstStyle/>
        <a:p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ЭМУ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84297E12-3633-405A-B9F9-BDD26305A393}" type="parTrans" cxnId="{4F0D091E-9816-4949-B46A-8BCB93160A37}">
      <dgm:prSet/>
      <dgm:spPr/>
      <dgm:t>
        <a:bodyPr/>
        <a:lstStyle/>
        <a:p>
          <a:endParaRPr lang="ru-RU"/>
        </a:p>
      </dgm:t>
    </dgm:pt>
    <dgm:pt modelId="{A1A43F9D-79E5-4FB2-B109-594361A18951}" type="sibTrans" cxnId="{4F0D091E-9816-4949-B46A-8BCB93160A37}">
      <dgm:prSet/>
      <dgm:spPr/>
      <dgm:t>
        <a:bodyPr/>
        <a:lstStyle/>
        <a:p>
          <a:endParaRPr lang="ru-RU"/>
        </a:p>
      </dgm:t>
    </dgm:pt>
    <dgm:pt modelId="{32DEBA3D-CB20-458F-B2BA-DF405AF30F33}">
      <dgm:prSet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КРОКОДИЛ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175EDC5C-D18D-4ECE-825A-60697B6834FA}" type="parTrans" cxnId="{01D07576-22FA-4465-A7CF-0891B4AEE2FC}">
      <dgm:prSet/>
      <dgm:spPr/>
      <dgm:t>
        <a:bodyPr/>
        <a:lstStyle/>
        <a:p>
          <a:endParaRPr lang="ru-RU"/>
        </a:p>
      </dgm:t>
    </dgm:pt>
    <dgm:pt modelId="{4DF0ADD5-C11A-481E-A239-8FF0881B4417}" type="sibTrans" cxnId="{01D07576-22FA-4465-A7CF-0891B4AEE2FC}">
      <dgm:prSet/>
      <dgm:spPr/>
      <dgm:t>
        <a:bodyPr/>
        <a:lstStyle/>
        <a:p>
          <a:endParaRPr lang="ru-RU"/>
        </a:p>
      </dgm:t>
    </dgm:pt>
    <dgm:pt modelId="{DF0F613F-90D4-4114-9346-64787A06066B}">
      <dgm:prSet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ОБЕЗЬЯНА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F64C1439-34E2-4268-9D5E-8D270AED172E}" type="parTrans" cxnId="{5AEE7CEB-7093-49B1-A770-EC1F5C07E1D5}">
      <dgm:prSet/>
      <dgm:spPr/>
      <dgm:t>
        <a:bodyPr/>
        <a:lstStyle/>
        <a:p>
          <a:endParaRPr lang="ru-RU"/>
        </a:p>
      </dgm:t>
    </dgm:pt>
    <dgm:pt modelId="{7780A430-2B22-41BC-B292-55F2D1BF38A3}" type="sibTrans" cxnId="{5AEE7CEB-7093-49B1-A770-EC1F5C07E1D5}">
      <dgm:prSet/>
      <dgm:spPr/>
      <dgm:t>
        <a:bodyPr/>
        <a:lstStyle/>
        <a:p>
          <a:endParaRPr lang="ru-RU"/>
        </a:p>
      </dgm:t>
    </dgm:pt>
    <dgm:pt modelId="{818AB630-418F-4BEF-9144-4089F61A4D2B}">
      <dgm:prSet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ЯГУАР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79896194-0D67-4D14-9521-A3EA06B30B08}" type="parTrans" cxnId="{65446EEE-07CE-4C3B-9538-B2BFD3BA0A2A}">
      <dgm:prSet/>
      <dgm:spPr/>
      <dgm:t>
        <a:bodyPr/>
        <a:lstStyle/>
        <a:p>
          <a:endParaRPr lang="ru-RU"/>
        </a:p>
      </dgm:t>
    </dgm:pt>
    <dgm:pt modelId="{05F90F74-1C39-4EF7-B5F4-6114A63673ED}" type="sibTrans" cxnId="{65446EEE-07CE-4C3B-9538-B2BFD3BA0A2A}">
      <dgm:prSet/>
      <dgm:spPr/>
      <dgm:t>
        <a:bodyPr/>
        <a:lstStyle/>
        <a:p>
          <a:endParaRPr lang="ru-RU"/>
        </a:p>
      </dgm:t>
    </dgm:pt>
    <dgm:pt modelId="{FA1F48AB-EFEA-4EBB-B49F-1772565640E1}">
      <dgm:prSet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ПИНГВИН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gm:t>
    </dgm:pt>
    <dgm:pt modelId="{35ADBAFA-307F-4DF7-BFC8-CF4DF432E7B6}" type="parTrans" cxnId="{57EA23A4-E377-4F0F-AAF5-D9B84D7F321A}">
      <dgm:prSet/>
      <dgm:spPr/>
      <dgm:t>
        <a:bodyPr/>
        <a:lstStyle/>
        <a:p>
          <a:endParaRPr lang="ru-RU"/>
        </a:p>
      </dgm:t>
    </dgm:pt>
    <dgm:pt modelId="{4822A0F6-61D4-4C84-9CFD-3183A8B7C89C}" type="sibTrans" cxnId="{57EA23A4-E377-4F0F-AAF5-D9B84D7F321A}">
      <dgm:prSet/>
      <dgm:spPr/>
      <dgm:t>
        <a:bodyPr/>
        <a:lstStyle/>
        <a:p>
          <a:endParaRPr lang="ru-RU"/>
        </a:p>
      </dgm:t>
    </dgm:pt>
    <dgm:pt modelId="{EAFCCA2A-4CD9-40DD-B1FC-682AA4775D22}" type="pres">
      <dgm:prSet presAssocID="{9E443B38-202B-447D-B6FE-89124AEC9B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D1562F-9C7F-450B-AC03-405F4BCD46D9}" type="pres">
      <dgm:prSet presAssocID="{BC5622C3-A17E-4352-BC57-02C2D50D92A9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58CA19-0F6A-4D6D-ABFC-2B4D9074427D}" type="pres">
      <dgm:prSet presAssocID="{63CB8487-5F4D-4F87-B6B4-A6EAE6B44910}" presName="sibTrans" presStyleCnt="0"/>
      <dgm:spPr/>
    </dgm:pt>
    <dgm:pt modelId="{6E07ABF1-7846-41B8-8503-04A572DCF6B4}" type="pres">
      <dgm:prSet presAssocID="{FB27D3FB-D825-47A6-8390-8301794D6832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D2AC0A-ECD2-4FA3-8649-B97943F01269}" type="pres">
      <dgm:prSet presAssocID="{9414185E-5EA9-4C61-9AFA-C37277B099DB}" presName="sibTrans" presStyleCnt="0"/>
      <dgm:spPr/>
    </dgm:pt>
    <dgm:pt modelId="{22BE7F5D-7A3D-442B-AF50-717655068330}" type="pres">
      <dgm:prSet presAssocID="{98CA78BE-9DD0-45F5-B684-5DE833C5ACF2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D2D606-C7B0-48AD-8EEA-70C8DF653ECD}" type="pres">
      <dgm:prSet presAssocID="{06FA418F-1E4A-416B-AD70-4BBAFB74193F}" presName="sibTrans" presStyleCnt="0"/>
      <dgm:spPr/>
    </dgm:pt>
    <dgm:pt modelId="{323C3127-8BA3-4C13-A89C-98DE857CBC10}" type="pres">
      <dgm:prSet presAssocID="{F0D8E90F-5A3C-47FB-8613-AA19C8042243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8B1F2E-F74F-4398-914E-672AEDCA6492}" type="pres">
      <dgm:prSet presAssocID="{3272E7A2-AB26-4407-968C-C4924A6DAFDC}" presName="sibTrans" presStyleCnt="0"/>
      <dgm:spPr/>
    </dgm:pt>
    <dgm:pt modelId="{71A27145-5082-4E96-B40E-E61036124F9A}" type="pres">
      <dgm:prSet presAssocID="{9811F380-C311-41BF-A3FF-7D38972C51AE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9BE214-18EA-4D90-B88C-E75A07A5AD59}" type="pres">
      <dgm:prSet presAssocID="{847DEB93-EA6F-44F0-BBEE-238D9F9E8460}" presName="sibTrans" presStyleCnt="0"/>
      <dgm:spPr/>
    </dgm:pt>
    <dgm:pt modelId="{90C839E7-1930-4CA3-B0B9-E89EAC31BA54}" type="pres">
      <dgm:prSet presAssocID="{40825F60-62EC-4346-BD9C-47FC2A210284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6C95C6-E469-48B6-B6C3-55DD230D2922}" type="pres">
      <dgm:prSet presAssocID="{5D534182-232E-497B-9336-183DF02342D0}" presName="sibTrans" presStyleCnt="0"/>
      <dgm:spPr/>
    </dgm:pt>
    <dgm:pt modelId="{36190BF4-980C-4087-90EC-3E9A5C702B65}" type="pres">
      <dgm:prSet presAssocID="{EA90DD77-3914-4F85-8215-F93828BC79B7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B2A7F4-E773-4B4E-9AFE-984AD5D9B0EA}" type="pres">
      <dgm:prSet presAssocID="{A1A43F9D-79E5-4FB2-B109-594361A18951}" presName="sibTrans" presStyleCnt="0"/>
      <dgm:spPr/>
    </dgm:pt>
    <dgm:pt modelId="{DC1F354A-E5FA-46BE-AD09-F2A278D9BB07}" type="pres">
      <dgm:prSet presAssocID="{32DEBA3D-CB20-458F-B2BA-DF405AF30F33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A7B75C-E7E4-4127-8CFB-F68CC90FC6A8}" type="pres">
      <dgm:prSet presAssocID="{4DF0ADD5-C11A-481E-A239-8FF0881B4417}" presName="sibTrans" presStyleCnt="0"/>
      <dgm:spPr/>
    </dgm:pt>
    <dgm:pt modelId="{B041A751-5718-418D-A124-2A153212F758}" type="pres">
      <dgm:prSet presAssocID="{B4E89764-4619-4661-B6F0-D2E822FF4B68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9AC4D7-F374-41AB-A9AB-8B855714F277}" type="pres">
      <dgm:prSet presAssocID="{0E9D4D87-826A-41BA-A825-32AF58C322F0}" presName="sibTrans" presStyleCnt="0"/>
      <dgm:spPr/>
    </dgm:pt>
    <dgm:pt modelId="{91EB259D-18BF-442A-8F5D-DCF39F4BB4D5}" type="pres">
      <dgm:prSet presAssocID="{DF0F613F-90D4-4114-9346-64787A06066B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39A402-61EC-4890-B89B-35BEFCE24CA6}" type="pres">
      <dgm:prSet presAssocID="{7780A430-2B22-41BC-B292-55F2D1BF38A3}" presName="sibTrans" presStyleCnt="0"/>
      <dgm:spPr/>
    </dgm:pt>
    <dgm:pt modelId="{62F240F9-FC6D-401E-9046-7919FF7022A7}" type="pres">
      <dgm:prSet presAssocID="{FA1F48AB-EFEA-4EBB-B49F-1772565640E1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120464-0AB0-4CB5-BB1B-81352D6F130D}" type="pres">
      <dgm:prSet presAssocID="{4822A0F6-61D4-4C84-9CFD-3183A8B7C89C}" presName="sibTrans" presStyleCnt="0"/>
      <dgm:spPr/>
    </dgm:pt>
    <dgm:pt modelId="{C6706F4F-956A-4C25-9EBE-F376CBAE1B21}" type="pres">
      <dgm:prSet presAssocID="{818AB630-418F-4BEF-9144-4089F61A4D2B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BD075E4-3D67-47CB-88C4-6A6B239828A0}" srcId="{9E443B38-202B-447D-B6FE-89124AEC9B6C}" destId="{98CA78BE-9DD0-45F5-B684-5DE833C5ACF2}" srcOrd="2" destOrd="0" parTransId="{C60A79C9-4DAC-4A1B-9191-A045D802F456}" sibTransId="{06FA418F-1E4A-416B-AD70-4BBAFB74193F}"/>
    <dgm:cxn modelId="{01D07576-22FA-4465-A7CF-0891B4AEE2FC}" srcId="{9E443B38-202B-447D-B6FE-89124AEC9B6C}" destId="{32DEBA3D-CB20-458F-B2BA-DF405AF30F33}" srcOrd="7" destOrd="0" parTransId="{175EDC5C-D18D-4ECE-825A-60697B6834FA}" sibTransId="{4DF0ADD5-C11A-481E-A239-8FF0881B4417}"/>
    <dgm:cxn modelId="{173BCE4E-1CC3-4F33-9460-0025DC655365}" type="presOf" srcId="{EA90DD77-3914-4F85-8215-F93828BC79B7}" destId="{36190BF4-980C-4087-90EC-3E9A5C702B65}" srcOrd="0" destOrd="0" presId="urn:microsoft.com/office/officeart/2005/8/layout/default"/>
    <dgm:cxn modelId="{D0B19C61-63CB-402F-9E58-11739FF2793B}" type="presOf" srcId="{B4E89764-4619-4661-B6F0-D2E822FF4B68}" destId="{B041A751-5718-418D-A124-2A153212F758}" srcOrd="0" destOrd="0" presId="urn:microsoft.com/office/officeart/2005/8/layout/default"/>
    <dgm:cxn modelId="{D60B9B07-03C0-41E3-8738-C38B3EFE3C53}" srcId="{9E443B38-202B-447D-B6FE-89124AEC9B6C}" destId="{9811F380-C311-41BF-A3FF-7D38972C51AE}" srcOrd="4" destOrd="0" parTransId="{77977913-1C18-4C15-979B-F6DDFBB74877}" sibTransId="{847DEB93-EA6F-44F0-BBEE-238D9F9E8460}"/>
    <dgm:cxn modelId="{DD46220D-C653-4790-A7AF-5469DFA74C54}" srcId="{9E443B38-202B-447D-B6FE-89124AEC9B6C}" destId="{FB27D3FB-D825-47A6-8390-8301794D6832}" srcOrd="1" destOrd="0" parTransId="{69769F60-F0AA-4387-B714-D31EC9C9FA90}" sibTransId="{9414185E-5EA9-4C61-9AFA-C37277B099DB}"/>
    <dgm:cxn modelId="{F42F6E1B-BC18-4AC2-A5EA-557F09C8AF39}" type="presOf" srcId="{FB27D3FB-D825-47A6-8390-8301794D6832}" destId="{6E07ABF1-7846-41B8-8503-04A572DCF6B4}" srcOrd="0" destOrd="0" presId="urn:microsoft.com/office/officeart/2005/8/layout/default"/>
    <dgm:cxn modelId="{419364F5-B442-4428-9C75-38CC73E01ECD}" type="presOf" srcId="{40825F60-62EC-4346-BD9C-47FC2A210284}" destId="{90C839E7-1930-4CA3-B0B9-E89EAC31BA54}" srcOrd="0" destOrd="0" presId="urn:microsoft.com/office/officeart/2005/8/layout/default"/>
    <dgm:cxn modelId="{65446EEE-07CE-4C3B-9538-B2BFD3BA0A2A}" srcId="{9E443B38-202B-447D-B6FE-89124AEC9B6C}" destId="{818AB630-418F-4BEF-9144-4089F61A4D2B}" srcOrd="11" destOrd="0" parTransId="{79896194-0D67-4D14-9521-A3EA06B30B08}" sibTransId="{05F90F74-1C39-4EF7-B5F4-6114A63673ED}"/>
    <dgm:cxn modelId="{D06BBC4E-1A6B-4205-A2A7-CBC7D2193BED}" type="presOf" srcId="{DF0F613F-90D4-4114-9346-64787A06066B}" destId="{91EB259D-18BF-442A-8F5D-DCF39F4BB4D5}" srcOrd="0" destOrd="0" presId="urn:microsoft.com/office/officeart/2005/8/layout/default"/>
    <dgm:cxn modelId="{FEB0A760-5302-469B-9435-0851771DD50A}" type="presOf" srcId="{98CA78BE-9DD0-45F5-B684-5DE833C5ACF2}" destId="{22BE7F5D-7A3D-442B-AF50-717655068330}" srcOrd="0" destOrd="0" presId="urn:microsoft.com/office/officeart/2005/8/layout/default"/>
    <dgm:cxn modelId="{D33DCE7C-B084-4256-A8D6-9F2CBD4DD4B4}" type="presOf" srcId="{FA1F48AB-EFEA-4EBB-B49F-1772565640E1}" destId="{62F240F9-FC6D-401E-9046-7919FF7022A7}" srcOrd="0" destOrd="0" presId="urn:microsoft.com/office/officeart/2005/8/layout/default"/>
    <dgm:cxn modelId="{57EA23A4-E377-4F0F-AAF5-D9B84D7F321A}" srcId="{9E443B38-202B-447D-B6FE-89124AEC9B6C}" destId="{FA1F48AB-EFEA-4EBB-B49F-1772565640E1}" srcOrd="10" destOrd="0" parTransId="{35ADBAFA-307F-4DF7-BFC8-CF4DF432E7B6}" sibTransId="{4822A0F6-61D4-4C84-9CFD-3183A8B7C89C}"/>
    <dgm:cxn modelId="{FC98DA60-45CF-45F1-B100-A2D94771D1B2}" type="presOf" srcId="{9811F380-C311-41BF-A3FF-7D38972C51AE}" destId="{71A27145-5082-4E96-B40E-E61036124F9A}" srcOrd="0" destOrd="0" presId="urn:microsoft.com/office/officeart/2005/8/layout/default"/>
    <dgm:cxn modelId="{203D0852-07FD-40B7-85EA-2F12F0782507}" type="presOf" srcId="{818AB630-418F-4BEF-9144-4089F61A4D2B}" destId="{C6706F4F-956A-4C25-9EBE-F376CBAE1B21}" srcOrd="0" destOrd="0" presId="urn:microsoft.com/office/officeart/2005/8/layout/default"/>
    <dgm:cxn modelId="{CBE46A4E-51C1-4A24-8B15-7E92800B249B}" srcId="{9E443B38-202B-447D-B6FE-89124AEC9B6C}" destId="{F0D8E90F-5A3C-47FB-8613-AA19C8042243}" srcOrd="3" destOrd="0" parTransId="{D878546E-8B91-4C03-B45E-C5620FF227A2}" sibTransId="{3272E7A2-AB26-4407-968C-C4924A6DAFDC}"/>
    <dgm:cxn modelId="{11C6BBE8-8F12-4244-856E-0F09EE7C22C3}" srcId="{9E443B38-202B-447D-B6FE-89124AEC9B6C}" destId="{B4E89764-4619-4661-B6F0-D2E822FF4B68}" srcOrd="8" destOrd="0" parTransId="{B5B6C8D0-61ED-45B8-9302-E5F36577AD9E}" sibTransId="{0E9D4D87-826A-41BA-A825-32AF58C322F0}"/>
    <dgm:cxn modelId="{E7FB1C6F-DCC3-4832-A7E2-7203F37DAE86}" type="presOf" srcId="{BC5622C3-A17E-4352-BC57-02C2D50D92A9}" destId="{C9D1562F-9C7F-450B-AC03-405F4BCD46D9}" srcOrd="0" destOrd="0" presId="urn:microsoft.com/office/officeart/2005/8/layout/default"/>
    <dgm:cxn modelId="{BB30A09A-0D78-4E81-9360-CCDF8BE06819}" srcId="{9E443B38-202B-447D-B6FE-89124AEC9B6C}" destId="{BC5622C3-A17E-4352-BC57-02C2D50D92A9}" srcOrd="0" destOrd="0" parTransId="{EB9F85BF-F91E-4B86-AFDA-94B977349EA5}" sibTransId="{63CB8487-5F4D-4F87-B6B4-A6EAE6B44910}"/>
    <dgm:cxn modelId="{D259E398-0B2C-4CC5-B84C-6F53054F4015}" srcId="{9E443B38-202B-447D-B6FE-89124AEC9B6C}" destId="{40825F60-62EC-4346-BD9C-47FC2A210284}" srcOrd="5" destOrd="0" parTransId="{FB7D604F-7CD7-422B-B4BE-AEF62BC657D2}" sibTransId="{5D534182-232E-497B-9336-183DF02342D0}"/>
    <dgm:cxn modelId="{9E89CD8A-A3B0-46C1-803D-F1C94BCA0C4C}" type="presOf" srcId="{32DEBA3D-CB20-458F-B2BA-DF405AF30F33}" destId="{DC1F354A-E5FA-46BE-AD09-F2A278D9BB07}" srcOrd="0" destOrd="0" presId="urn:microsoft.com/office/officeart/2005/8/layout/default"/>
    <dgm:cxn modelId="{4F0D091E-9816-4949-B46A-8BCB93160A37}" srcId="{9E443B38-202B-447D-B6FE-89124AEC9B6C}" destId="{EA90DD77-3914-4F85-8215-F93828BC79B7}" srcOrd="6" destOrd="0" parTransId="{84297E12-3633-405A-B9F9-BDD26305A393}" sibTransId="{A1A43F9D-79E5-4FB2-B109-594361A18951}"/>
    <dgm:cxn modelId="{9E765B38-D390-4E7B-8471-0565FFA077C8}" type="presOf" srcId="{9E443B38-202B-447D-B6FE-89124AEC9B6C}" destId="{EAFCCA2A-4CD9-40DD-B1FC-682AA4775D22}" srcOrd="0" destOrd="0" presId="urn:microsoft.com/office/officeart/2005/8/layout/default"/>
    <dgm:cxn modelId="{5AEE7CEB-7093-49B1-A770-EC1F5C07E1D5}" srcId="{9E443B38-202B-447D-B6FE-89124AEC9B6C}" destId="{DF0F613F-90D4-4114-9346-64787A06066B}" srcOrd="9" destOrd="0" parTransId="{F64C1439-34E2-4268-9D5E-8D270AED172E}" sibTransId="{7780A430-2B22-41BC-B292-55F2D1BF38A3}"/>
    <dgm:cxn modelId="{76DC39C5-48B7-4689-A4EE-8D646AC57C97}" type="presOf" srcId="{F0D8E90F-5A3C-47FB-8613-AA19C8042243}" destId="{323C3127-8BA3-4C13-A89C-98DE857CBC10}" srcOrd="0" destOrd="0" presId="urn:microsoft.com/office/officeart/2005/8/layout/default"/>
    <dgm:cxn modelId="{C3CA3469-EC95-48C4-8D0E-DA28459BA0F1}" type="presParOf" srcId="{EAFCCA2A-4CD9-40DD-B1FC-682AA4775D22}" destId="{C9D1562F-9C7F-450B-AC03-405F4BCD46D9}" srcOrd="0" destOrd="0" presId="urn:microsoft.com/office/officeart/2005/8/layout/default"/>
    <dgm:cxn modelId="{EA3457BD-FF2E-49CC-BBF1-13DF2BD75776}" type="presParOf" srcId="{EAFCCA2A-4CD9-40DD-B1FC-682AA4775D22}" destId="{D058CA19-0F6A-4D6D-ABFC-2B4D9074427D}" srcOrd="1" destOrd="0" presId="urn:microsoft.com/office/officeart/2005/8/layout/default"/>
    <dgm:cxn modelId="{3D385652-3C9B-4A3D-99B4-76308B05A572}" type="presParOf" srcId="{EAFCCA2A-4CD9-40DD-B1FC-682AA4775D22}" destId="{6E07ABF1-7846-41B8-8503-04A572DCF6B4}" srcOrd="2" destOrd="0" presId="urn:microsoft.com/office/officeart/2005/8/layout/default"/>
    <dgm:cxn modelId="{4A6CB0E6-CAF1-47ED-A595-CE2F8ED38F6E}" type="presParOf" srcId="{EAFCCA2A-4CD9-40DD-B1FC-682AA4775D22}" destId="{3DD2AC0A-ECD2-4FA3-8649-B97943F01269}" srcOrd="3" destOrd="0" presId="urn:microsoft.com/office/officeart/2005/8/layout/default"/>
    <dgm:cxn modelId="{44F4BB14-4AD1-4DCD-86BE-88899BA52FD5}" type="presParOf" srcId="{EAFCCA2A-4CD9-40DD-B1FC-682AA4775D22}" destId="{22BE7F5D-7A3D-442B-AF50-717655068330}" srcOrd="4" destOrd="0" presId="urn:microsoft.com/office/officeart/2005/8/layout/default"/>
    <dgm:cxn modelId="{B55DC84F-C9CC-42BB-91C1-DD9C1A62291C}" type="presParOf" srcId="{EAFCCA2A-4CD9-40DD-B1FC-682AA4775D22}" destId="{C3D2D606-C7B0-48AD-8EEA-70C8DF653ECD}" srcOrd="5" destOrd="0" presId="urn:microsoft.com/office/officeart/2005/8/layout/default"/>
    <dgm:cxn modelId="{CCD6BFFD-F99D-4BE1-A6FA-A8B966EE762D}" type="presParOf" srcId="{EAFCCA2A-4CD9-40DD-B1FC-682AA4775D22}" destId="{323C3127-8BA3-4C13-A89C-98DE857CBC10}" srcOrd="6" destOrd="0" presId="urn:microsoft.com/office/officeart/2005/8/layout/default"/>
    <dgm:cxn modelId="{28D68B45-5FB6-417D-AE92-CF97557C007A}" type="presParOf" srcId="{EAFCCA2A-4CD9-40DD-B1FC-682AA4775D22}" destId="{308B1F2E-F74F-4398-914E-672AEDCA6492}" srcOrd="7" destOrd="0" presId="urn:microsoft.com/office/officeart/2005/8/layout/default"/>
    <dgm:cxn modelId="{29A60FD9-0DCE-4E87-BC45-6C5734C31E9A}" type="presParOf" srcId="{EAFCCA2A-4CD9-40DD-B1FC-682AA4775D22}" destId="{71A27145-5082-4E96-B40E-E61036124F9A}" srcOrd="8" destOrd="0" presId="urn:microsoft.com/office/officeart/2005/8/layout/default"/>
    <dgm:cxn modelId="{DCE3BF39-4E63-4147-8876-AF9FD84C1502}" type="presParOf" srcId="{EAFCCA2A-4CD9-40DD-B1FC-682AA4775D22}" destId="{699BE214-18EA-4D90-B88C-E75A07A5AD59}" srcOrd="9" destOrd="0" presId="urn:microsoft.com/office/officeart/2005/8/layout/default"/>
    <dgm:cxn modelId="{D79C44E5-B4B5-41A2-B3E3-E0D13A197C65}" type="presParOf" srcId="{EAFCCA2A-4CD9-40DD-B1FC-682AA4775D22}" destId="{90C839E7-1930-4CA3-B0B9-E89EAC31BA54}" srcOrd="10" destOrd="0" presId="urn:microsoft.com/office/officeart/2005/8/layout/default"/>
    <dgm:cxn modelId="{8987D5D8-74EF-4931-8D2F-9D13A9E3E73E}" type="presParOf" srcId="{EAFCCA2A-4CD9-40DD-B1FC-682AA4775D22}" destId="{626C95C6-E469-48B6-B6C3-55DD230D2922}" srcOrd="11" destOrd="0" presId="urn:microsoft.com/office/officeart/2005/8/layout/default"/>
    <dgm:cxn modelId="{E7F6A914-CCE5-4E29-A0DF-0C78F6427B8D}" type="presParOf" srcId="{EAFCCA2A-4CD9-40DD-B1FC-682AA4775D22}" destId="{36190BF4-980C-4087-90EC-3E9A5C702B65}" srcOrd="12" destOrd="0" presId="urn:microsoft.com/office/officeart/2005/8/layout/default"/>
    <dgm:cxn modelId="{056A8320-6BAE-46D5-A5C8-3000AD4A10F5}" type="presParOf" srcId="{EAFCCA2A-4CD9-40DD-B1FC-682AA4775D22}" destId="{0EB2A7F4-E773-4B4E-9AFE-984AD5D9B0EA}" srcOrd="13" destOrd="0" presId="urn:microsoft.com/office/officeart/2005/8/layout/default"/>
    <dgm:cxn modelId="{8D9AE0B2-7B9C-425F-ADEF-5E0591E3F973}" type="presParOf" srcId="{EAFCCA2A-4CD9-40DD-B1FC-682AA4775D22}" destId="{DC1F354A-E5FA-46BE-AD09-F2A278D9BB07}" srcOrd="14" destOrd="0" presId="urn:microsoft.com/office/officeart/2005/8/layout/default"/>
    <dgm:cxn modelId="{A8F096CD-C31C-4498-9E59-AF4E38D3A508}" type="presParOf" srcId="{EAFCCA2A-4CD9-40DD-B1FC-682AA4775D22}" destId="{2FA7B75C-E7E4-4127-8CFB-F68CC90FC6A8}" srcOrd="15" destOrd="0" presId="urn:microsoft.com/office/officeart/2005/8/layout/default"/>
    <dgm:cxn modelId="{471EBDC2-DF5F-4FF7-8A8D-78F117E9EA37}" type="presParOf" srcId="{EAFCCA2A-4CD9-40DD-B1FC-682AA4775D22}" destId="{B041A751-5718-418D-A124-2A153212F758}" srcOrd="16" destOrd="0" presId="urn:microsoft.com/office/officeart/2005/8/layout/default"/>
    <dgm:cxn modelId="{CAB92D18-F900-421C-A4FC-40A01610313B}" type="presParOf" srcId="{EAFCCA2A-4CD9-40DD-B1FC-682AA4775D22}" destId="{679AC4D7-F374-41AB-A9AB-8B855714F277}" srcOrd="17" destOrd="0" presId="urn:microsoft.com/office/officeart/2005/8/layout/default"/>
    <dgm:cxn modelId="{B0E428CF-110D-46E6-931E-180F5B80A39A}" type="presParOf" srcId="{EAFCCA2A-4CD9-40DD-B1FC-682AA4775D22}" destId="{91EB259D-18BF-442A-8F5D-DCF39F4BB4D5}" srcOrd="18" destOrd="0" presId="urn:microsoft.com/office/officeart/2005/8/layout/default"/>
    <dgm:cxn modelId="{C6FBF822-7C36-4060-8B2A-2F942BAC8A09}" type="presParOf" srcId="{EAFCCA2A-4CD9-40DD-B1FC-682AA4775D22}" destId="{8A39A402-61EC-4890-B89B-35BEFCE24CA6}" srcOrd="19" destOrd="0" presId="urn:microsoft.com/office/officeart/2005/8/layout/default"/>
    <dgm:cxn modelId="{22B2B5EC-9FD8-4EAF-B87D-857284714FF8}" type="presParOf" srcId="{EAFCCA2A-4CD9-40DD-B1FC-682AA4775D22}" destId="{62F240F9-FC6D-401E-9046-7919FF7022A7}" srcOrd="20" destOrd="0" presId="urn:microsoft.com/office/officeart/2005/8/layout/default"/>
    <dgm:cxn modelId="{71FAE91E-D655-4F2F-9084-2A24FFBF7CAE}" type="presParOf" srcId="{EAFCCA2A-4CD9-40DD-B1FC-682AA4775D22}" destId="{4B120464-0AB0-4CB5-BB1B-81352D6F130D}" srcOrd="21" destOrd="0" presId="urn:microsoft.com/office/officeart/2005/8/layout/default"/>
    <dgm:cxn modelId="{6B50B496-6FF6-4A8F-85CA-9011B71B3C3C}" type="presParOf" srcId="{EAFCCA2A-4CD9-40DD-B1FC-682AA4775D22}" destId="{C6706F4F-956A-4C25-9EBE-F376CBAE1B21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87360568-46A9-40AC-B619-067C79445C64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ru-RU"/>
        </a:p>
      </dgm:t>
    </dgm:pt>
    <dgm:pt modelId="{0F9D6AEA-B41F-4D95-A2F6-38A2AFBA4EB0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DB9B81B5-B8AE-45CF-A6A1-6921EA92FCE8}" type="parTrans" cxnId="{6789D378-BEF3-466E-A75C-3CE7A2274040}">
      <dgm:prSet/>
      <dgm:spPr/>
      <dgm:t>
        <a:bodyPr/>
        <a:lstStyle/>
        <a:p>
          <a:endParaRPr lang="ru-RU"/>
        </a:p>
      </dgm:t>
    </dgm:pt>
    <dgm:pt modelId="{5A54F870-2246-45B0-B932-04394EBEE40D}" type="sibTrans" cxnId="{6789D378-BEF3-466E-A75C-3CE7A2274040}">
      <dgm:prSet/>
      <dgm:spPr/>
      <dgm:t>
        <a:bodyPr/>
        <a:lstStyle/>
        <a:p>
          <a:endParaRPr lang="ru-RU"/>
        </a:p>
      </dgm:t>
    </dgm:pt>
    <dgm:pt modelId="{85FE0B7A-84CB-4E7B-8379-09C5481DB382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045D5D36-41A9-4117-89CA-73D32FAD4577}" type="parTrans" cxnId="{4F6ABF09-E45A-47BC-8C2F-AF9D9F0CA081}">
      <dgm:prSet/>
      <dgm:spPr/>
      <dgm:t>
        <a:bodyPr/>
        <a:lstStyle/>
        <a:p>
          <a:endParaRPr lang="ru-RU"/>
        </a:p>
      </dgm:t>
    </dgm:pt>
    <dgm:pt modelId="{129E3EDA-5063-43F7-8DD3-DBB4735EF707}" type="sibTrans" cxnId="{4F6ABF09-E45A-47BC-8C2F-AF9D9F0CA081}">
      <dgm:prSet/>
      <dgm:spPr/>
      <dgm:t>
        <a:bodyPr/>
        <a:lstStyle/>
        <a:p>
          <a:endParaRPr lang="ru-RU"/>
        </a:p>
      </dgm:t>
    </dgm:pt>
    <dgm:pt modelId="{27935803-F1B3-46C2-8D20-2F1B328E5A2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CAF73E0-3EDB-4870-BCDC-C0C22B687251}" type="parTrans" cxnId="{4AFB9F48-C5EA-4C14-B26C-EA1FF0281C73}">
      <dgm:prSet/>
      <dgm:spPr/>
      <dgm:t>
        <a:bodyPr/>
        <a:lstStyle/>
        <a:p>
          <a:endParaRPr lang="ru-RU"/>
        </a:p>
      </dgm:t>
    </dgm:pt>
    <dgm:pt modelId="{A50CCDB9-D2F2-4C69-8279-C4AEB541F230}" type="sibTrans" cxnId="{4AFB9F48-C5EA-4C14-B26C-EA1FF0281C73}">
      <dgm:prSet/>
      <dgm:spPr/>
      <dgm:t>
        <a:bodyPr/>
        <a:lstStyle/>
        <a:p>
          <a:endParaRPr lang="ru-RU"/>
        </a:p>
      </dgm:t>
    </dgm:pt>
    <dgm:pt modelId="{C8CABA52-4BCB-4694-A287-372ED6CABDAC}">
      <dgm:prSet/>
      <dgm:spPr/>
      <dgm:t>
        <a:bodyPr/>
        <a:lstStyle/>
        <a:p>
          <a:r>
            <a:rPr lang="ru-RU" dirty="0"/>
            <a:t>.</a:t>
          </a:r>
        </a:p>
      </dgm:t>
    </dgm:pt>
    <dgm:pt modelId="{8EEF961A-5A34-4815-AC95-B38682E6D98F}" type="parTrans" cxnId="{7F69BD1A-CF5D-46C8-B12D-3C771E76BD89}">
      <dgm:prSet/>
      <dgm:spPr/>
      <dgm:t>
        <a:bodyPr/>
        <a:lstStyle/>
        <a:p>
          <a:endParaRPr lang="ru-RU"/>
        </a:p>
      </dgm:t>
    </dgm:pt>
    <dgm:pt modelId="{3C67EE9C-091B-4768-8FA3-3382D81EADC0}" type="sibTrans" cxnId="{7F69BD1A-CF5D-46C8-B12D-3C771E76BD89}">
      <dgm:prSet/>
      <dgm:spPr/>
      <dgm:t>
        <a:bodyPr/>
        <a:lstStyle/>
        <a:p>
          <a:endParaRPr lang="ru-RU"/>
        </a:p>
      </dgm:t>
    </dgm:pt>
    <dgm:pt modelId="{736875AC-A644-4BBA-84BF-89F91BAD7827}">
      <dgm:prSet/>
      <dgm:spPr/>
      <dgm:t>
        <a:bodyPr/>
        <a:lstStyle/>
        <a:p>
          <a:r>
            <a:rPr lang="ru-RU" dirty="0"/>
            <a:t>.</a:t>
          </a:r>
        </a:p>
      </dgm:t>
    </dgm:pt>
    <dgm:pt modelId="{139322C2-5AB7-4B55-BE06-6C2D6111E40A}" type="parTrans" cxnId="{0420B8F8-0D4B-4F78-802E-C52C2EEDDB35}">
      <dgm:prSet/>
      <dgm:spPr/>
      <dgm:t>
        <a:bodyPr/>
        <a:lstStyle/>
        <a:p>
          <a:endParaRPr lang="ru-RU"/>
        </a:p>
      </dgm:t>
    </dgm:pt>
    <dgm:pt modelId="{42C6FFFA-5DC7-43EF-BC25-359CA89FC84D}" type="sibTrans" cxnId="{0420B8F8-0D4B-4F78-802E-C52C2EEDDB35}">
      <dgm:prSet/>
      <dgm:spPr/>
      <dgm:t>
        <a:bodyPr/>
        <a:lstStyle/>
        <a:p>
          <a:endParaRPr lang="ru-RU"/>
        </a:p>
      </dgm:t>
    </dgm:pt>
    <dgm:pt modelId="{F22B0AD6-5001-46EE-A50D-BA1EA1056A65}">
      <dgm:prSet/>
      <dgm:spPr/>
      <dgm:t>
        <a:bodyPr/>
        <a:lstStyle/>
        <a:p>
          <a:r>
            <a:rPr lang="ru-RU" dirty="0"/>
            <a:t>.</a:t>
          </a:r>
        </a:p>
      </dgm:t>
    </dgm:pt>
    <dgm:pt modelId="{CF2C9DE5-412D-412B-B7C6-3D3A3399EA10}" type="parTrans" cxnId="{F7D73D8D-948D-40F8-986C-85276C92F829}">
      <dgm:prSet/>
      <dgm:spPr/>
      <dgm:t>
        <a:bodyPr/>
        <a:lstStyle/>
        <a:p>
          <a:endParaRPr lang="ru-RU"/>
        </a:p>
      </dgm:t>
    </dgm:pt>
    <dgm:pt modelId="{21112A99-6DBC-4316-BBED-357FE69698CB}" type="sibTrans" cxnId="{F7D73D8D-948D-40F8-986C-85276C92F829}">
      <dgm:prSet/>
      <dgm:spPr/>
      <dgm:t>
        <a:bodyPr/>
        <a:lstStyle/>
        <a:p>
          <a:endParaRPr lang="ru-RU"/>
        </a:p>
      </dgm:t>
    </dgm:pt>
    <dgm:pt modelId="{03E89E0B-A65B-4499-A7CA-0D8D841E602D}">
      <dgm:prSet/>
      <dgm:spPr/>
      <dgm:t>
        <a:bodyPr/>
        <a:lstStyle/>
        <a:p>
          <a:r>
            <a:rPr lang="ru-RU" dirty="0"/>
            <a:t>.</a:t>
          </a:r>
        </a:p>
      </dgm:t>
    </dgm:pt>
    <dgm:pt modelId="{9AF115A3-85E0-4496-BCA7-029216EC36F8}" type="sibTrans" cxnId="{591BC1E7-1A1B-48BF-BABC-33E5F04FFC23}">
      <dgm:prSet/>
      <dgm:spPr/>
      <dgm:t>
        <a:bodyPr/>
        <a:lstStyle/>
        <a:p>
          <a:endParaRPr lang="ru-RU"/>
        </a:p>
      </dgm:t>
    </dgm:pt>
    <dgm:pt modelId="{49C299BF-03A3-4EF2-9A0C-111F2C9555E2}" type="parTrans" cxnId="{591BC1E7-1A1B-48BF-BABC-33E5F04FFC23}">
      <dgm:prSet/>
      <dgm:spPr/>
      <dgm:t>
        <a:bodyPr/>
        <a:lstStyle/>
        <a:p>
          <a:endParaRPr lang="ru-RU"/>
        </a:p>
      </dgm:t>
    </dgm:pt>
    <dgm:pt modelId="{0643C7D6-427B-4358-A643-CEC58353280B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674A6DF4-906D-4BA7-8905-E93817E05302}" type="sibTrans" cxnId="{BACD4D35-7FFF-4AD4-B5C1-0BC23AF7BE20}">
      <dgm:prSet/>
      <dgm:spPr/>
      <dgm:t>
        <a:bodyPr/>
        <a:lstStyle/>
        <a:p>
          <a:endParaRPr lang="ru-RU"/>
        </a:p>
      </dgm:t>
    </dgm:pt>
    <dgm:pt modelId="{0AC9E9DB-AD64-44BF-BB97-94B557040056}" type="parTrans" cxnId="{BACD4D35-7FFF-4AD4-B5C1-0BC23AF7BE20}">
      <dgm:prSet/>
      <dgm:spPr/>
      <dgm:t>
        <a:bodyPr/>
        <a:lstStyle/>
        <a:p>
          <a:endParaRPr lang="ru-RU"/>
        </a:p>
      </dgm:t>
    </dgm:pt>
    <dgm:pt modelId="{9BB138CB-39B5-450F-AEBC-6729440E16AD}">
      <dgm:prSet phldrT="[Текст]"/>
      <dgm:spPr/>
      <dgm:t>
        <a:bodyPr/>
        <a:lstStyle/>
        <a:p>
          <a:r>
            <a:rPr lang="ru-RU" dirty="0"/>
            <a:t>.</a:t>
          </a:r>
        </a:p>
      </dgm:t>
    </dgm:pt>
    <dgm:pt modelId="{1738B497-B0A5-4C09-815E-15F71D449120}" type="sibTrans" cxnId="{BDE0DCB9-95CD-44B4-9BCA-E21724D1EF38}">
      <dgm:prSet/>
      <dgm:spPr/>
      <dgm:t>
        <a:bodyPr/>
        <a:lstStyle/>
        <a:p>
          <a:endParaRPr lang="ru-RU"/>
        </a:p>
      </dgm:t>
    </dgm:pt>
    <dgm:pt modelId="{9CD9A0C1-C461-4CB7-8E2B-348D4B7F9F67}" type="parTrans" cxnId="{BDE0DCB9-95CD-44B4-9BCA-E21724D1EF38}">
      <dgm:prSet/>
      <dgm:spPr/>
      <dgm:t>
        <a:bodyPr/>
        <a:lstStyle/>
        <a:p>
          <a:endParaRPr lang="ru-RU"/>
        </a:p>
      </dgm:t>
    </dgm:pt>
    <dgm:pt modelId="{6887C32A-F712-4B49-B1A1-15BD1D11175A}" type="pres">
      <dgm:prSet presAssocID="{87360568-46A9-40AC-B619-067C79445C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843C09-FED9-40A4-883F-83546538A50E}" type="pres">
      <dgm:prSet presAssocID="{0F9D6AEA-B41F-4D95-A2F6-38A2AFBA4EB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C5AC6-58E9-4253-8F83-2E426748ECB7}" type="pres">
      <dgm:prSet presAssocID="{5A54F870-2246-45B0-B932-04394EBEE40D}" presName="sibTrans" presStyleCnt="0"/>
      <dgm:spPr/>
    </dgm:pt>
    <dgm:pt modelId="{0F247F51-5DEC-46B9-A9CF-AFA80CD2FC47}" type="pres">
      <dgm:prSet presAssocID="{9BB138CB-39B5-450F-AEBC-6729440E16A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D7C97-9BF3-4C50-872C-5F862B5685B3}" type="pres">
      <dgm:prSet presAssocID="{1738B497-B0A5-4C09-815E-15F71D449120}" presName="sibTrans" presStyleCnt="0"/>
      <dgm:spPr/>
    </dgm:pt>
    <dgm:pt modelId="{3FEDAA32-5396-4DFF-BB57-A4A5811B69D4}" type="pres">
      <dgm:prSet presAssocID="{85FE0B7A-84CB-4E7B-8379-09C5481DB38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5C93B-4974-4FD5-939F-0B05FD4A0B52}" type="pres">
      <dgm:prSet presAssocID="{129E3EDA-5063-43F7-8DD3-DBB4735EF707}" presName="sibTrans" presStyleCnt="0"/>
      <dgm:spPr/>
    </dgm:pt>
    <dgm:pt modelId="{A23C68F4-8731-41FD-B98B-8B0767A14E1C}" type="pres">
      <dgm:prSet presAssocID="{0643C7D6-427B-4358-A643-CEC58353280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774551-43E8-4A34-AD72-DF94476F2B42}" type="pres">
      <dgm:prSet presAssocID="{674A6DF4-906D-4BA7-8905-E93817E05302}" presName="sibTrans" presStyleCnt="0"/>
      <dgm:spPr/>
    </dgm:pt>
    <dgm:pt modelId="{B620EC9F-9CD8-4CF3-9C76-0B678E629E53}" type="pres">
      <dgm:prSet presAssocID="{03E89E0B-A65B-4499-A7CA-0D8D841E602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648E1C-6ED3-4949-AE83-EAF4EBBE85AA}" type="pres">
      <dgm:prSet presAssocID="{9AF115A3-85E0-4496-BCA7-029216EC36F8}" presName="sibTrans" presStyleCnt="0"/>
      <dgm:spPr/>
    </dgm:pt>
    <dgm:pt modelId="{7F0A62D7-3136-49C3-8E7C-C29F138888DF}" type="pres">
      <dgm:prSet presAssocID="{27935803-F1B3-46C2-8D20-2F1B328E5A2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F7424A-1E2C-46FF-BCF5-A48B868006F1}" type="pres">
      <dgm:prSet presAssocID="{A50CCDB9-D2F2-4C69-8279-C4AEB541F230}" presName="sibTrans" presStyleCnt="0"/>
      <dgm:spPr/>
    </dgm:pt>
    <dgm:pt modelId="{B11F008C-000E-46C3-BF31-F972C8DE78CC}" type="pres">
      <dgm:prSet presAssocID="{F22B0AD6-5001-46EE-A50D-BA1EA1056A6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74DC4-71C5-4AC6-A1A5-DB3058D57C1D}" type="pres">
      <dgm:prSet presAssocID="{21112A99-6DBC-4316-BBED-357FE69698CB}" presName="sibTrans" presStyleCnt="0"/>
      <dgm:spPr/>
    </dgm:pt>
    <dgm:pt modelId="{DFF32984-DE16-4A6E-A471-FDCFA62C07A5}" type="pres">
      <dgm:prSet presAssocID="{736875AC-A644-4BBA-84BF-89F91BAD782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43513E-175C-404C-9911-F7FDD027FDA5}" type="pres">
      <dgm:prSet presAssocID="{42C6FFFA-5DC7-43EF-BC25-359CA89FC84D}" presName="sibTrans" presStyleCnt="0"/>
      <dgm:spPr/>
    </dgm:pt>
    <dgm:pt modelId="{8F9C5E6D-13AD-4247-93F0-8F74AA38189A}" type="pres">
      <dgm:prSet presAssocID="{C8CABA52-4BCB-4694-A287-372ED6CABDA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4A8110-ADA6-4557-975B-9BCDE2F412A9}" type="presOf" srcId="{87360568-46A9-40AC-B619-067C79445C64}" destId="{6887C32A-F712-4B49-B1A1-15BD1D11175A}" srcOrd="0" destOrd="0" presId="urn:microsoft.com/office/officeart/2005/8/layout/default"/>
    <dgm:cxn modelId="{BACD4D35-7FFF-4AD4-B5C1-0BC23AF7BE20}" srcId="{87360568-46A9-40AC-B619-067C79445C64}" destId="{0643C7D6-427B-4358-A643-CEC58353280B}" srcOrd="3" destOrd="0" parTransId="{0AC9E9DB-AD64-44BF-BB97-94B557040056}" sibTransId="{674A6DF4-906D-4BA7-8905-E93817E05302}"/>
    <dgm:cxn modelId="{FB4CC42E-1262-445C-95ED-514F669874B9}" type="presOf" srcId="{85FE0B7A-84CB-4E7B-8379-09C5481DB382}" destId="{3FEDAA32-5396-4DFF-BB57-A4A5811B69D4}" srcOrd="0" destOrd="0" presId="urn:microsoft.com/office/officeart/2005/8/layout/default"/>
    <dgm:cxn modelId="{92F65BFB-CFA1-4981-992E-3D0AE9F6EB99}" type="presOf" srcId="{0643C7D6-427B-4358-A643-CEC58353280B}" destId="{A23C68F4-8731-41FD-B98B-8B0767A14E1C}" srcOrd="0" destOrd="0" presId="urn:microsoft.com/office/officeart/2005/8/layout/default"/>
    <dgm:cxn modelId="{591BC1E7-1A1B-48BF-BABC-33E5F04FFC23}" srcId="{87360568-46A9-40AC-B619-067C79445C64}" destId="{03E89E0B-A65B-4499-A7CA-0D8D841E602D}" srcOrd="4" destOrd="0" parTransId="{49C299BF-03A3-4EF2-9A0C-111F2C9555E2}" sibTransId="{9AF115A3-85E0-4496-BCA7-029216EC36F8}"/>
    <dgm:cxn modelId="{0420B8F8-0D4B-4F78-802E-C52C2EEDDB35}" srcId="{87360568-46A9-40AC-B619-067C79445C64}" destId="{736875AC-A644-4BBA-84BF-89F91BAD7827}" srcOrd="7" destOrd="0" parTransId="{139322C2-5AB7-4B55-BE06-6C2D6111E40A}" sibTransId="{42C6FFFA-5DC7-43EF-BC25-359CA89FC84D}"/>
    <dgm:cxn modelId="{362348C5-AA9C-4BC7-AFDF-820E333C9150}" type="presOf" srcId="{0F9D6AEA-B41F-4D95-A2F6-38A2AFBA4EB0}" destId="{B6843C09-FED9-40A4-883F-83546538A50E}" srcOrd="0" destOrd="0" presId="urn:microsoft.com/office/officeart/2005/8/layout/default"/>
    <dgm:cxn modelId="{F7D73D8D-948D-40F8-986C-85276C92F829}" srcId="{87360568-46A9-40AC-B619-067C79445C64}" destId="{F22B0AD6-5001-46EE-A50D-BA1EA1056A65}" srcOrd="6" destOrd="0" parTransId="{CF2C9DE5-412D-412B-B7C6-3D3A3399EA10}" sibTransId="{21112A99-6DBC-4316-BBED-357FE69698CB}"/>
    <dgm:cxn modelId="{4F6ABF09-E45A-47BC-8C2F-AF9D9F0CA081}" srcId="{87360568-46A9-40AC-B619-067C79445C64}" destId="{85FE0B7A-84CB-4E7B-8379-09C5481DB382}" srcOrd="2" destOrd="0" parTransId="{045D5D36-41A9-4117-89CA-73D32FAD4577}" sibTransId="{129E3EDA-5063-43F7-8DD3-DBB4735EF707}"/>
    <dgm:cxn modelId="{DE6DE611-401A-4FA3-8567-4359A8E1ECBC}" type="presOf" srcId="{27935803-F1B3-46C2-8D20-2F1B328E5A2B}" destId="{7F0A62D7-3136-49C3-8E7C-C29F138888DF}" srcOrd="0" destOrd="0" presId="urn:microsoft.com/office/officeart/2005/8/layout/default"/>
    <dgm:cxn modelId="{6789D378-BEF3-466E-A75C-3CE7A2274040}" srcId="{87360568-46A9-40AC-B619-067C79445C64}" destId="{0F9D6AEA-B41F-4D95-A2F6-38A2AFBA4EB0}" srcOrd="0" destOrd="0" parTransId="{DB9B81B5-B8AE-45CF-A6A1-6921EA92FCE8}" sibTransId="{5A54F870-2246-45B0-B932-04394EBEE40D}"/>
    <dgm:cxn modelId="{39A54354-F62D-4914-BD96-0211CDDAAF2F}" type="presOf" srcId="{736875AC-A644-4BBA-84BF-89F91BAD7827}" destId="{DFF32984-DE16-4A6E-A471-FDCFA62C07A5}" srcOrd="0" destOrd="0" presId="urn:microsoft.com/office/officeart/2005/8/layout/default"/>
    <dgm:cxn modelId="{9CB075F8-6F17-454D-8D6C-E6AFA28E6759}" type="presOf" srcId="{9BB138CB-39B5-450F-AEBC-6729440E16AD}" destId="{0F247F51-5DEC-46B9-A9CF-AFA80CD2FC47}" srcOrd="0" destOrd="0" presId="urn:microsoft.com/office/officeart/2005/8/layout/default"/>
    <dgm:cxn modelId="{BDE0DCB9-95CD-44B4-9BCA-E21724D1EF38}" srcId="{87360568-46A9-40AC-B619-067C79445C64}" destId="{9BB138CB-39B5-450F-AEBC-6729440E16AD}" srcOrd="1" destOrd="0" parTransId="{9CD9A0C1-C461-4CB7-8E2B-348D4B7F9F67}" sibTransId="{1738B497-B0A5-4C09-815E-15F71D449120}"/>
    <dgm:cxn modelId="{30FAE52F-203D-4C4C-9530-458F868799E5}" type="presOf" srcId="{03E89E0B-A65B-4499-A7CA-0D8D841E602D}" destId="{B620EC9F-9CD8-4CF3-9C76-0B678E629E53}" srcOrd="0" destOrd="0" presId="urn:microsoft.com/office/officeart/2005/8/layout/default"/>
    <dgm:cxn modelId="{4AFB9F48-C5EA-4C14-B26C-EA1FF0281C73}" srcId="{87360568-46A9-40AC-B619-067C79445C64}" destId="{27935803-F1B3-46C2-8D20-2F1B328E5A2B}" srcOrd="5" destOrd="0" parTransId="{6CAF73E0-3EDB-4870-BCDC-C0C22B687251}" sibTransId="{A50CCDB9-D2F2-4C69-8279-C4AEB541F230}"/>
    <dgm:cxn modelId="{BCC2F8BA-C669-4DD2-8EAF-A18BFED43363}" type="presOf" srcId="{C8CABA52-4BCB-4694-A287-372ED6CABDAC}" destId="{8F9C5E6D-13AD-4247-93F0-8F74AA38189A}" srcOrd="0" destOrd="0" presId="urn:microsoft.com/office/officeart/2005/8/layout/default"/>
    <dgm:cxn modelId="{D172B4C4-A3E7-4AEC-A9C4-2DDF893549C0}" type="presOf" srcId="{F22B0AD6-5001-46EE-A50D-BA1EA1056A65}" destId="{B11F008C-000E-46C3-BF31-F972C8DE78CC}" srcOrd="0" destOrd="0" presId="urn:microsoft.com/office/officeart/2005/8/layout/default"/>
    <dgm:cxn modelId="{7F69BD1A-CF5D-46C8-B12D-3C771E76BD89}" srcId="{87360568-46A9-40AC-B619-067C79445C64}" destId="{C8CABA52-4BCB-4694-A287-372ED6CABDAC}" srcOrd="8" destOrd="0" parTransId="{8EEF961A-5A34-4815-AC95-B38682E6D98F}" sibTransId="{3C67EE9C-091B-4768-8FA3-3382D81EADC0}"/>
    <dgm:cxn modelId="{615AE776-EEEB-426D-AB8E-A5DFC16E6FBD}" type="presParOf" srcId="{6887C32A-F712-4B49-B1A1-15BD1D11175A}" destId="{B6843C09-FED9-40A4-883F-83546538A50E}" srcOrd="0" destOrd="0" presId="urn:microsoft.com/office/officeart/2005/8/layout/default"/>
    <dgm:cxn modelId="{DA2F0354-52C1-4A3D-BAF2-843D752B6906}" type="presParOf" srcId="{6887C32A-F712-4B49-B1A1-15BD1D11175A}" destId="{43EC5AC6-58E9-4253-8F83-2E426748ECB7}" srcOrd="1" destOrd="0" presId="urn:microsoft.com/office/officeart/2005/8/layout/default"/>
    <dgm:cxn modelId="{2DF67AF4-58B8-4793-BB55-C67426B3CF56}" type="presParOf" srcId="{6887C32A-F712-4B49-B1A1-15BD1D11175A}" destId="{0F247F51-5DEC-46B9-A9CF-AFA80CD2FC47}" srcOrd="2" destOrd="0" presId="urn:microsoft.com/office/officeart/2005/8/layout/default"/>
    <dgm:cxn modelId="{EBD1B80B-501E-4567-95F9-889B61448C52}" type="presParOf" srcId="{6887C32A-F712-4B49-B1A1-15BD1D11175A}" destId="{598D7C97-9BF3-4C50-872C-5F862B5685B3}" srcOrd="3" destOrd="0" presId="urn:microsoft.com/office/officeart/2005/8/layout/default"/>
    <dgm:cxn modelId="{8BB3901C-4FC9-43A7-A6F2-4F410CE81DF1}" type="presParOf" srcId="{6887C32A-F712-4B49-B1A1-15BD1D11175A}" destId="{3FEDAA32-5396-4DFF-BB57-A4A5811B69D4}" srcOrd="4" destOrd="0" presId="urn:microsoft.com/office/officeart/2005/8/layout/default"/>
    <dgm:cxn modelId="{2EE11CD8-2CA5-4CD3-9E37-DE636E7EC6EA}" type="presParOf" srcId="{6887C32A-F712-4B49-B1A1-15BD1D11175A}" destId="{F275C93B-4974-4FD5-939F-0B05FD4A0B52}" srcOrd="5" destOrd="0" presId="urn:microsoft.com/office/officeart/2005/8/layout/default"/>
    <dgm:cxn modelId="{F6D32CC4-81C4-49A7-93BA-06D8F52B992B}" type="presParOf" srcId="{6887C32A-F712-4B49-B1A1-15BD1D11175A}" destId="{A23C68F4-8731-41FD-B98B-8B0767A14E1C}" srcOrd="6" destOrd="0" presId="urn:microsoft.com/office/officeart/2005/8/layout/default"/>
    <dgm:cxn modelId="{D3F19EE1-E0E9-46F9-98FA-D473187FA5CB}" type="presParOf" srcId="{6887C32A-F712-4B49-B1A1-15BD1D11175A}" destId="{C4774551-43E8-4A34-AD72-DF94476F2B42}" srcOrd="7" destOrd="0" presId="urn:microsoft.com/office/officeart/2005/8/layout/default"/>
    <dgm:cxn modelId="{B4A1CB77-9310-4CE8-9526-1F5EE95FF942}" type="presParOf" srcId="{6887C32A-F712-4B49-B1A1-15BD1D11175A}" destId="{B620EC9F-9CD8-4CF3-9C76-0B678E629E53}" srcOrd="8" destOrd="0" presId="urn:microsoft.com/office/officeart/2005/8/layout/default"/>
    <dgm:cxn modelId="{FAA721D9-D174-4DAC-89A8-72B5EA630601}" type="presParOf" srcId="{6887C32A-F712-4B49-B1A1-15BD1D11175A}" destId="{60648E1C-6ED3-4949-AE83-EAF4EBBE85AA}" srcOrd="9" destOrd="0" presId="urn:microsoft.com/office/officeart/2005/8/layout/default"/>
    <dgm:cxn modelId="{38A4968E-CCED-47C2-A046-5FC992504E34}" type="presParOf" srcId="{6887C32A-F712-4B49-B1A1-15BD1D11175A}" destId="{7F0A62D7-3136-49C3-8E7C-C29F138888DF}" srcOrd="10" destOrd="0" presId="urn:microsoft.com/office/officeart/2005/8/layout/default"/>
    <dgm:cxn modelId="{C4A5EAE3-7BD4-494E-919E-D2C7F66A82FF}" type="presParOf" srcId="{6887C32A-F712-4B49-B1A1-15BD1D11175A}" destId="{F7F7424A-1E2C-46FF-BCF5-A48B868006F1}" srcOrd="11" destOrd="0" presId="urn:microsoft.com/office/officeart/2005/8/layout/default"/>
    <dgm:cxn modelId="{4B0EE755-B2E7-4224-9586-8ADDA78100ED}" type="presParOf" srcId="{6887C32A-F712-4B49-B1A1-15BD1D11175A}" destId="{B11F008C-000E-46C3-BF31-F972C8DE78CC}" srcOrd="12" destOrd="0" presId="urn:microsoft.com/office/officeart/2005/8/layout/default"/>
    <dgm:cxn modelId="{DDCB1676-5B97-4807-9051-F92354182138}" type="presParOf" srcId="{6887C32A-F712-4B49-B1A1-15BD1D11175A}" destId="{56C74DC4-71C5-4AC6-A1A5-DB3058D57C1D}" srcOrd="13" destOrd="0" presId="urn:microsoft.com/office/officeart/2005/8/layout/default"/>
    <dgm:cxn modelId="{ADFFC68A-687B-4CF5-AF39-A138F1A27270}" type="presParOf" srcId="{6887C32A-F712-4B49-B1A1-15BD1D11175A}" destId="{DFF32984-DE16-4A6E-A471-FDCFA62C07A5}" srcOrd="14" destOrd="0" presId="urn:microsoft.com/office/officeart/2005/8/layout/default"/>
    <dgm:cxn modelId="{B1B6CDC9-D02D-4914-B55B-52CBDE180CEC}" type="presParOf" srcId="{6887C32A-F712-4B49-B1A1-15BD1D11175A}" destId="{9E43513E-175C-404C-9911-F7FDD027FDA5}" srcOrd="15" destOrd="0" presId="urn:microsoft.com/office/officeart/2005/8/layout/default"/>
    <dgm:cxn modelId="{EA43957E-D5F8-4CCD-AFD9-B19EFE15A7CE}" type="presParOf" srcId="{6887C32A-F712-4B49-B1A1-15BD1D11175A}" destId="{8F9C5E6D-13AD-4247-93F0-8F74AA3818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1562F-9C7F-450B-AC03-405F4BCD46D9}">
      <dsp:nvSpPr>
        <dsp:cNvPr id="0" name=""/>
        <dsp:cNvSpPr/>
      </dsp:nvSpPr>
      <dsp:spPr>
        <a:xfrm>
          <a:off x="3351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9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LuzSans-Book" panose="02000603040000020003" pitchFamily="2" charset="0"/>
              <a:ea typeface="+mn-ea"/>
              <a:cs typeface="+mn-cs"/>
            </a:rPr>
            <a:t>ЗЕБРА</a:t>
          </a:r>
        </a:p>
      </dsp:txBody>
      <dsp:txXfrm>
        <a:off x="3351" y="637976"/>
        <a:ext cx="2658943" cy="1595366"/>
      </dsp:txXfrm>
    </dsp:sp>
    <dsp:sp modelId="{6E07ABF1-7846-41B8-8503-04A572DCF6B4}">
      <dsp:nvSpPr>
        <dsp:cNvPr id="0" name=""/>
        <dsp:cNvSpPr/>
      </dsp:nvSpPr>
      <dsp:spPr>
        <a:xfrm>
          <a:off x="2928189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900" kern="1200" dirty="0">
              <a:latin typeface="LuzSans-Book" panose="02000603040000020003" pitchFamily="2" charset="0"/>
              <a:ea typeface="+mn-ea"/>
              <a:cs typeface="+mn-cs"/>
            </a:rPr>
            <a:t>ЙЕТИ</a:t>
          </a:r>
        </a:p>
      </dsp:txBody>
      <dsp:txXfrm>
        <a:off x="2928189" y="637976"/>
        <a:ext cx="2658943" cy="1595366"/>
      </dsp:txXfrm>
    </dsp:sp>
    <dsp:sp modelId="{22BE7F5D-7A3D-442B-AF50-717655068330}">
      <dsp:nvSpPr>
        <dsp:cNvPr id="0" name=""/>
        <dsp:cNvSpPr/>
      </dsp:nvSpPr>
      <dsp:spPr>
        <a:xfrm>
          <a:off x="5853027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МОРЖ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5853027" y="637976"/>
        <a:ext cx="2658943" cy="1595366"/>
      </dsp:txXfrm>
    </dsp:sp>
    <dsp:sp modelId="{323C3127-8BA3-4C13-A89C-98DE857CBC10}">
      <dsp:nvSpPr>
        <dsp:cNvPr id="0" name=""/>
        <dsp:cNvSpPr/>
      </dsp:nvSpPr>
      <dsp:spPr>
        <a:xfrm>
          <a:off x="8777864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АКУЛА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8777864" y="637976"/>
        <a:ext cx="2658943" cy="1595366"/>
      </dsp:txXfrm>
    </dsp:sp>
    <dsp:sp modelId="{71A27145-5082-4E96-B40E-E61036124F9A}">
      <dsp:nvSpPr>
        <dsp:cNvPr id="0" name=""/>
        <dsp:cNvSpPr/>
      </dsp:nvSpPr>
      <dsp:spPr>
        <a:xfrm>
          <a:off x="3351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ЕДИНОРОГ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3351" y="2499236"/>
        <a:ext cx="2658943" cy="1595366"/>
      </dsp:txXfrm>
    </dsp:sp>
    <dsp:sp modelId="{90C839E7-1930-4CA3-B0B9-E89EAC31BA54}">
      <dsp:nvSpPr>
        <dsp:cNvPr id="0" name=""/>
        <dsp:cNvSpPr/>
      </dsp:nvSpPr>
      <dsp:spPr>
        <a:xfrm>
          <a:off x="2928189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900" kern="1200">
              <a:latin typeface="LuzSans-Book" panose="02000603040000020003" pitchFamily="2" charset="0"/>
              <a:ea typeface="+mn-ea"/>
              <a:cs typeface="+mn-cs"/>
            </a:rPr>
            <a:t>ГЕККОН</a:t>
          </a:r>
          <a:endParaRPr lang="ru-RU" sz="39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2928189" y="2499236"/>
        <a:ext cx="2658943" cy="1595366"/>
      </dsp:txXfrm>
    </dsp:sp>
    <dsp:sp modelId="{36190BF4-980C-4087-90EC-3E9A5C702B65}">
      <dsp:nvSpPr>
        <dsp:cNvPr id="0" name=""/>
        <dsp:cNvSpPr/>
      </dsp:nvSpPr>
      <dsp:spPr>
        <a:xfrm>
          <a:off x="5853027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ВОРОНА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5853027" y="2499236"/>
        <a:ext cx="2658943" cy="1595366"/>
      </dsp:txXfrm>
    </dsp:sp>
    <dsp:sp modelId="{DC1F354A-E5FA-46BE-AD09-F2A278D9BB07}">
      <dsp:nvSpPr>
        <dsp:cNvPr id="0" name=""/>
        <dsp:cNvSpPr/>
      </dsp:nvSpPr>
      <dsp:spPr>
        <a:xfrm>
          <a:off x="8777864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ДИНОЗАВР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8777864" y="2499236"/>
        <a:ext cx="2658943" cy="1595366"/>
      </dsp:txXfrm>
    </dsp:sp>
    <dsp:sp modelId="{B041A751-5718-418D-A124-2A153212F758}">
      <dsp:nvSpPr>
        <dsp:cNvPr id="0" name=""/>
        <dsp:cNvSpPr/>
      </dsp:nvSpPr>
      <dsp:spPr>
        <a:xfrm>
          <a:off x="3351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БЕГЕМОТ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3351" y="4360497"/>
        <a:ext cx="2658943" cy="1595366"/>
      </dsp:txXfrm>
    </dsp:sp>
    <dsp:sp modelId="{91EB259D-18BF-442A-8F5D-DCF39F4BB4D5}">
      <dsp:nvSpPr>
        <dsp:cNvPr id="0" name=""/>
        <dsp:cNvSpPr/>
      </dsp:nvSpPr>
      <dsp:spPr>
        <a:xfrm>
          <a:off x="2928189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ЖИРАФ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2928189" y="4360497"/>
        <a:ext cx="2658943" cy="1595366"/>
      </dsp:txXfrm>
    </dsp:sp>
    <dsp:sp modelId="{62F240F9-FC6D-401E-9046-7919FF7022A7}">
      <dsp:nvSpPr>
        <dsp:cNvPr id="0" name=""/>
        <dsp:cNvSpPr/>
      </dsp:nvSpPr>
      <dsp:spPr>
        <a:xfrm>
          <a:off x="5853027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ЁЖ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5853027" y="4360497"/>
        <a:ext cx="2658943" cy="1595366"/>
      </dsp:txXfrm>
    </dsp:sp>
    <dsp:sp modelId="{C6706F4F-956A-4C25-9EBE-F376CBAE1B21}">
      <dsp:nvSpPr>
        <dsp:cNvPr id="0" name=""/>
        <dsp:cNvSpPr/>
      </dsp:nvSpPr>
      <dsp:spPr>
        <a:xfrm>
          <a:off x="8777864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ЛЕВ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8777864" y="4360497"/>
        <a:ext cx="2658943" cy="15953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1562F-9C7F-450B-AC03-405F4BCD46D9}">
      <dsp:nvSpPr>
        <dsp:cNvPr id="0" name=""/>
        <dsp:cNvSpPr/>
      </dsp:nvSpPr>
      <dsp:spPr>
        <a:xfrm>
          <a:off x="3351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ЧЕРЕПАХА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3351" y="637976"/>
        <a:ext cx="2658943" cy="1595366"/>
      </dsp:txXfrm>
    </dsp:sp>
    <dsp:sp modelId="{6E07ABF1-7846-41B8-8503-04A572DCF6B4}">
      <dsp:nvSpPr>
        <dsp:cNvPr id="0" name=""/>
        <dsp:cNvSpPr/>
      </dsp:nvSpPr>
      <dsp:spPr>
        <a:xfrm>
          <a:off x="2928189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НОСОРОГ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2928189" y="637976"/>
        <a:ext cx="2658943" cy="1595366"/>
      </dsp:txXfrm>
    </dsp:sp>
    <dsp:sp modelId="{22BE7F5D-7A3D-442B-AF50-717655068330}">
      <dsp:nvSpPr>
        <dsp:cNvPr id="0" name=""/>
        <dsp:cNvSpPr/>
      </dsp:nvSpPr>
      <dsp:spPr>
        <a:xfrm>
          <a:off x="5853027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ЯГУАР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5853027" y="637976"/>
        <a:ext cx="2658943" cy="1595366"/>
      </dsp:txXfrm>
    </dsp:sp>
    <dsp:sp modelId="{323C3127-8BA3-4C13-A89C-98DE857CBC10}">
      <dsp:nvSpPr>
        <dsp:cNvPr id="0" name=""/>
        <dsp:cNvSpPr/>
      </dsp:nvSpPr>
      <dsp:spPr>
        <a:xfrm>
          <a:off x="8777864" y="63797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УЛИТКА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8777864" y="637976"/>
        <a:ext cx="2658943" cy="1595366"/>
      </dsp:txXfrm>
    </dsp:sp>
    <dsp:sp modelId="{71A27145-5082-4E96-B40E-E61036124F9A}">
      <dsp:nvSpPr>
        <dsp:cNvPr id="0" name=""/>
        <dsp:cNvSpPr/>
      </dsp:nvSpPr>
      <dsp:spPr>
        <a:xfrm>
          <a:off x="3351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СЛОН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3351" y="2499236"/>
        <a:ext cx="2658943" cy="1595366"/>
      </dsp:txXfrm>
    </dsp:sp>
    <dsp:sp modelId="{90C839E7-1930-4CA3-B0B9-E89EAC31BA54}">
      <dsp:nvSpPr>
        <dsp:cNvPr id="0" name=""/>
        <dsp:cNvSpPr/>
      </dsp:nvSpPr>
      <dsp:spPr>
        <a:xfrm>
          <a:off x="2928189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ФЛАМИНГО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2928189" y="2499236"/>
        <a:ext cx="2658943" cy="1595366"/>
      </dsp:txXfrm>
    </dsp:sp>
    <dsp:sp modelId="{36190BF4-980C-4087-90EC-3E9A5C702B65}">
      <dsp:nvSpPr>
        <dsp:cNvPr id="0" name=""/>
        <dsp:cNvSpPr/>
      </dsp:nvSpPr>
      <dsp:spPr>
        <a:xfrm>
          <a:off x="5853027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ЭМУ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5853027" y="2499236"/>
        <a:ext cx="2658943" cy="1595366"/>
      </dsp:txXfrm>
    </dsp:sp>
    <dsp:sp modelId="{DC1F354A-E5FA-46BE-AD09-F2A278D9BB07}">
      <dsp:nvSpPr>
        <dsp:cNvPr id="0" name=""/>
        <dsp:cNvSpPr/>
      </dsp:nvSpPr>
      <dsp:spPr>
        <a:xfrm>
          <a:off x="8777864" y="2499236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КРОКОДИЛ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8777864" y="2499236"/>
        <a:ext cx="2658943" cy="1595366"/>
      </dsp:txXfrm>
    </dsp:sp>
    <dsp:sp modelId="{B041A751-5718-418D-A124-2A153212F758}">
      <dsp:nvSpPr>
        <dsp:cNvPr id="0" name=""/>
        <dsp:cNvSpPr/>
      </dsp:nvSpPr>
      <dsp:spPr>
        <a:xfrm>
          <a:off x="3351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ТИГР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3351" y="4360497"/>
        <a:ext cx="2658943" cy="1595366"/>
      </dsp:txXfrm>
    </dsp:sp>
    <dsp:sp modelId="{91EB259D-18BF-442A-8F5D-DCF39F4BB4D5}">
      <dsp:nvSpPr>
        <dsp:cNvPr id="0" name=""/>
        <dsp:cNvSpPr/>
      </dsp:nvSpPr>
      <dsp:spPr>
        <a:xfrm>
          <a:off x="2928189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ОБЕЗЬЯНА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2928189" y="4360497"/>
        <a:ext cx="2658943" cy="1595366"/>
      </dsp:txXfrm>
    </dsp:sp>
    <dsp:sp modelId="{62F240F9-FC6D-401E-9046-7919FF7022A7}">
      <dsp:nvSpPr>
        <dsp:cNvPr id="0" name=""/>
        <dsp:cNvSpPr/>
      </dsp:nvSpPr>
      <dsp:spPr>
        <a:xfrm>
          <a:off x="5853027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ПИНГВИН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5853027" y="4360497"/>
        <a:ext cx="2658943" cy="1595366"/>
      </dsp:txXfrm>
    </dsp:sp>
    <dsp:sp modelId="{C6706F4F-956A-4C25-9EBE-F376CBAE1B21}">
      <dsp:nvSpPr>
        <dsp:cNvPr id="0" name=""/>
        <dsp:cNvSpPr/>
      </dsp:nvSpPr>
      <dsp:spPr>
        <a:xfrm>
          <a:off x="8777864" y="4360497"/>
          <a:ext cx="2658943" cy="15953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3200" kern="1200">
              <a:latin typeface="LuzSans-Book" panose="02000603040000020003" pitchFamily="2" charset="0"/>
              <a:ea typeface="+mn-ea"/>
              <a:cs typeface="+mn-cs"/>
            </a:rPr>
            <a:t>ЯГУАР</a:t>
          </a:r>
          <a:endParaRPr lang="ru-RU" sz="3200" kern="1200" dirty="0">
            <a:latin typeface="LuzSans-Book" panose="02000603040000020003" pitchFamily="2" charset="0"/>
            <a:ea typeface="+mn-ea"/>
            <a:cs typeface="+mn-cs"/>
          </a:endParaRPr>
        </a:p>
      </dsp:txBody>
      <dsp:txXfrm>
        <a:off x="8777864" y="4360497"/>
        <a:ext cx="2658943" cy="15953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43C09-FED9-40A4-883F-83546538A50E}">
      <dsp:nvSpPr>
        <dsp:cNvPr id="0" name=""/>
        <dsp:cNvSpPr/>
      </dsp:nvSpPr>
      <dsp:spPr>
        <a:xfrm>
          <a:off x="149603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79"/>
        <a:ext cx="405176" cy="243106"/>
      </dsp:txXfrm>
    </dsp:sp>
    <dsp:sp modelId="{0F247F51-5DEC-46B9-A9CF-AFA80CD2FC47}">
      <dsp:nvSpPr>
        <dsp:cNvPr id="0" name=""/>
        <dsp:cNvSpPr/>
      </dsp:nvSpPr>
      <dsp:spPr>
        <a:xfrm>
          <a:off x="595298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79"/>
        <a:ext cx="405176" cy="243106"/>
      </dsp:txXfrm>
    </dsp:sp>
    <dsp:sp modelId="{3FEDAA32-5396-4DFF-BB57-A4A5811B69D4}">
      <dsp:nvSpPr>
        <dsp:cNvPr id="0" name=""/>
        <dsp:cNvSpPr/>
      </dsp:nvSpPr>
      <dsp:spPr>
        <a:xfrm>
          <a:off x="1040992" y="79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79"/>
        <a:ext cx="405176" cy="243106"/>
      </dsp:txXfrm>
    </dsp:sp>
    <dsp:sp modelId="{A23C68F4-8731-41FD-B98B-8B0767A14E1C}">
      <dsp:nvSpPr>
        <dsp:cNvPr id="0" name=""/>
        <dsp:cNvSpPr/>
      </dsp:nvSpPr>
      <dsp:spPr>
        <a:xfrm>
          <a:off x="149603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283703"/>
        <a:ext cx="405176" cy="243106"/>
      </dsp:txXfrm>
    </dsp:sp>
    <dsp:sp modelId="{B620EC9F-9CD8-4CF3-9C76-0B678E629E53}">
      <dsp:nvSpPr>
        <dsp:cNvPr id="0" name=""/>
        <dsp:cNvSpPr/>
      </dsp:nvSpPr>
      <dsp:spPr>
        <a:xfrm>
          <a:off x="595298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283703"/>
        <a:ext cx="405176" cy="243106"/>
      </dsp:txXfrm>
    </dsp:sp>
    <dsp:sp modelId="{7F0A62D7-3136-49C3-8E7C-C29F138888DF}">
      <dsp:nvSpPr>
        <dsp:cNvPr id="0" name=""/>
        <dsp:cNvSpPr/>
      </dsp:nvSpPr>
      <dsp:spPr>
        <a:xfrm>
          <a:off x="1040992" y="283703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283703"/>
        <a:ext cx="405176" cy="243106"/>
      </dsp:txXfrm>
    </dsp:sp>
    <dsp:sp modelId="{B11F008C-000E-46C3-BF31-F972C8DE78CC}">
      <dsp:nvSpPr>
        <dsp:cNvPr id="0" name=""/>
        <dsp:cNvSpPr/>
      </dsp:nvSpPr>
      <dsp:spPr>
        <a:xfrm>
          <a:off x="149603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49603" y="567327"/>
        <a:ext cx="405176" cy="243106"/>
      </dsp:txXfrm>
    </dsp:sp>
    <dsp:sp modelId="{DFF32984-DE16-4A6E-A471-FDCFA62C07A5}">
      <dsp:nvSpPr>
        <dsp:cNvPr id="0" name=""/>
        <dsp:cNvSpPr/>
      </dsp:nvSpPr>
      <dsp:spPr>
        <a:xfrm>
          <a:off x="595298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595298" y="567327"/>
        <a:ext cx="405176" cy="243106"/>
      </dsp:txXfrm>
    </dsp:sp>
    <dsp:sp modelId="{8F9C5E6D-13AD-4247-93F0-8F74AA38189A}">
      <dsp:nvSpPr>
        <dsp:cNvPr id="0" name=""/>
        <dsp:cNvSpPr/>
      </dsp:nvSpPr>
      <dsp:spPr>
        <a:xfrm>
          <a:off x="1040992" y="567327"/>
          <a:ext cx="405176" cy="2431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100" kern="1200" dirty="0"/>
            <a:t>.</a:t>
          </a:r>
        </a:p>
      </dsp:txBody>
      <dsp:txXfrm>
        <a:off x="1040992" y="567327"/>
        <a:ext cx="405176" cy="2431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1:14:56.580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1:15:05.224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1:15:11.260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408 432 954 0,'0'0'95'0,"0"0"45"0,0 0 45 15,0 0-107-15,0 0-78 0,0 0 20 16,0 0-20-16,0 0 107 0,0 0 46 16,10-12-52-16,0 6-20 0,9-2 10 15,7-5 45-15,11-3 42 0,10-2-19 16,24-7-14-16,23-6-32 0,25-4-29 16,15-1-26-16,-2 3-23 0,-13 6-19 15,-13 0-13-15,1 3 10 16,-9 0-12-16,-3 0 1 0,-7 6 0 15,-18 1 0-15,-18 3 1 0,-13 6-1 16,-8 1-2-16,6 1-1 0,-3 1-1 16,2 1 0-16,-10 4-14 0,-4 0-9 15,-10 0-36-15,-10 0-78 0,-4 9-32 16,-17 2 78-16,-17 8 47 0,-15 7-15 16,-31 4-27-16,-24 7-2 0,-11-2 22 15,-4 0 42-15,10-11 26 0,7-1 2 16,1 1 11-16,1-3 36 0,5 1 15 15,6-2 8-15,6 0-8 0,2-1-18 16,14 1-14-16,17-7-30 0,7-1 1 16,3-1 1-16,-6 5-3 0,-3-4 0 15,-8 5 0-15,8-3 28 0,6-5 29 16,3-1-9-16,12 4-17 0,4-8-10 16,7 3-21-16,8 1-1 0,1-5-19 15,7-1 3-15,1 1-13 16,2-2 10-16,0-1 19 0,6 2 22 15,7-2 17-15,2 0 6 0,12-3-19 16,5-8-13-16,11-2-12 0,18-3 0 16,20-4-1-16,22-10 1 0,9 0 1 15,5 3 11-15,-9-1-10 0,-10 2 10 16,1 5-13-16,-11 2-13 0,-2 3 11 16,-18 1 0-16,-19 6 0 0,-10 2-24 15,-11-2-3-15,-2 6 0 0,0-2 10 16,-4 2 15-16,-11 3-18 0,-11 0-40 15,-6 0 8-15,-15 3 54 0,-13 7 3 16,-9 5-2-16,-7 0 0 0,-11-2 2 16,-1 4 0-16,-18 1 26 15,-11 5 26-15,-10 0 3 0,-3 1 1 16,23-3-21-16,16-7 1 0,26-1-7 16,3-1-13-16,-6 0-17 0,-3 4-2 15,-2 0-1-15,5 0 0 0,9-2-1 16,1-1 1-16,8-5 1 0,8 0 0 15,3 0 0-15,10-5-13 0,3 2-22 16,8-5 35-16,17 0 16 0,27-5 39 16,32-10-17-16,40-5-2 0,19-4-11 15,1 1-9-15,-5 0-13 0,-11 2-1 16,-3 0 1-16,-2-1 10 0,-8-2-12 16,-5 4 12-16,-12 4 28 0,-10 4 7 15,-19 4-25-15,-17 3-21 0,-13 3-2 16,-14 2 0-16,2 0-3 0,-5 0-16 15,-3 2-1-15,-15 3-21 0,-5 3-14 16,-20 0 55-16,-23 8 35 16,-30 7-12-16,-31 6-1 0,-21 6-2 15,-3-2 5-15,-2-2 1 0,10 0 6 16,-6 1-3-16,4 3-13 0,0-5-13 16,2 0 0-16,8 3-2 0,9-1 1 15,7-5 0-15,5 2 0 0,8-2 18 16,15-5-8-16,15-3 1 0,14-5-10 15,7-3 13-15,-5 0 0 0,-2 4 0 16,5-3 3-16,3-1-6 0,13-3-11 16,6-2 2-16,6-2-3 0,7 0-1 15,0-2-27-15,9 1 27 0,7-3 35 16,5 0 0-16,11-3-9 16,9-5-7-16,21 0-18 0,20-8 0 0,27-5-1 15,9-1 1-15,4-3-1 16,3 2-1-16,-8-1 1 0,3 5 0 15,0 1 0-15,-5 4-1 0,-1 3-1 16,-7 3-1-16,-6 3-9 0,-7 2-7 16,-23 3-4-16,-18 0-15 0,-14 0-7 15,-13 0 4-15,3 0 3 0,-6 0 9 16,-4 0 10-16,-9 3-7 0,-10-1-6 16,-14 3 32-16,-17 1 45 0,-25 8-42 15,-25 7 10-15,-30 6 0 0,-12-3-11 16,-2 3 1-16,6-2 26 0,11-1 6 15,-1-1-6-15,1 4-1 0,8-1-9 16,1 1-3-16,12 0-12 0,15-7-1 16,14-2-1-16,16-4-1 0,9-3-1 15,-6 5 0-15,4-1-1 0,-4 0-1 16,12 1 0-16,8-3-11 16,6-5 0-16,6-2-3 0,7 2-9 15,0-3 25-15,0-2 0 0,7-3 28 16,6 3 20-16,3-3-3 0,0 0-10 15,7 0-13-15,2 0-21 0,7-4 1 16,5 0 1-16,19-7 0 0,22 1-1 16,26-2 0-16,10-3-1 0,-3-2-1 15,-4 4 0-15,-5-4-2 0,-1 0 1 16,-4 1 1-16,-4 1 1 0,-16 3 1 16,-15 4-2-16,-19 1 0 0,-9 4-1 15,4-2 0-15,-6 1 1 0,1 0 1 16,-12 4-1-16,-13 0-3 15,-8 0-32-15,-1 0 35 0,-18 2 9 16,-10 6-6-16,-14 3-3 0,-23 7 0 16,-15 1 1-16,-25 6 2 0,-3 1 12 15,2 2 5-15,1-4-5 0,12 3-2 16,0-3-11-16,5 3-1 0,3 2 0 16,13-9-1-16,18 3-1 0,13-11 0 15,9 0 0-15,0 3 0 0,1-2 0 16,3 3-1-16,8-5-1 0,7-3-10 15,12 0 0-15,2-5-12 0,11-2 22 16,15-1 3-16,23-4 47 0,29-8-18 16,36-8-26-16,15-4 0 0,-2 1 1 15,0 3-1-15,-10-5-2 0,-1 4 1 16,1-1-1-16,-13 4 2 0,-5 5 0 16,-21 1-1-16,-17 6 0 0,-19 4-2 15,-6 0-2-15,-2-1 1 0,2 3 0 16,-8 0-1-16,-8 0-1 15,-13 0-16-15,-7 0 0 0,-8 5 19 16,-21 1 32-16,-20 8-29 0,-29 4-2 16,-22 7 0-16,-14-2 1 0,0 3-1 15,4-3 0-15,11 0 0 0,-4-2 0 16,-2 2 0-16,6-3 0 0,2 0 3 16,6 2-2-16,5-4 1 0,19-6 0 15,13 1 0-15,12-5-1 0,7-2 2 16,1 7-2-16,-1-5 0 0,4 0-2 15,13-5-1-15,10-2 0 0,8 0-1 16,2-1-56-16,15 0 45 0,8-4 13 16,8-5 19-16,13 1-17 0,8-5-2 15,5-1-1-15,4-2-2 0,11-3-1 16,14-4 1-16,-11-2-10 0,-7 5 1 16,3-3 10-16,2 1 0 15,17 0-11-15,8-4 10 0,-16 4-13 0,-22 9-3 16,-20 5-4-16,-2-3-2 15,2 3-1-15,4 0 7 0,3 0 3 0,-11 1 4 16,-2 3 9-16,-13 2-9 16,-7 0-1-16,-6 2-16 0,-7 0-32 15,-3 0 7-15,-3 6 33 0,-12 0 21 16,0 2 16-16,-9 5-13 0,-7 4 10 16,-3-5-11-16,-8 2 1 0,-6 0 0 15,-6 1 10-15,-5-3-12 0,-13 3 0 16,-15 2 12-16,-11 3 3 0,0 1 0 15,15-5 3-15,24-1-17 0,19-9 1 16,5 2 0-16,0 0-1 16,-5 0 0-16,7 5 1 0,7-9-1 15,7 4-2-15,7-3-3 0,9-4-19 16,3 1-26-16,5 0 48 0,9-2 0 16,12 0 57-16,6 0-6 0,13-2-25 15,5-6-23-15,5 4-1 0,6-4 1 16,0-5-1-16,4 3 1 0,0 0 8 15,0 0-11-15,-5-3-1 0,2 3-2 16,-5 2 1-16,-5 2 0 0,-7 2-11 16,-9 1 0-16,-2 2 0 0,-9 1-2 15,-7 0 11-15,-3 0-24 0,-11 0-14 16,-4 4-12-16,-3 0 54 0,-13 0 6 16,-8 4 16-16,-8 0-19 0,-12 7 0 15,-7-3 10-15,-8 4-1 0,-2 1 4 16,-5 0 0-16,-2 1-3 0,-3-1 3 15,2 2-3-15,-1 0-11 0,1-2-2 16,1 6 0-16,1-4 0 16,10 1 0-16,-1-4 0 0,9 3-2 15,5-3 0-15,10-2-11 0,4 0 11 16,8-1 1-16,9-2-2 0,4-3-17 16,9-4-8-16,6 0 28 0,12-2 9 15,12-2 30-15,20-2-8 0,24-6-8 16,25-8-10-16,11 0-12 0,2-2 1 15,-10 5-1-15,-9-4 0 0,-1 2 1 16,5 1-2-16,-9 0 0 0,0 1 1 16,-2 2-1-16,-16 0-1 0,-18 4 0 15,-7 1-12-15,-5 3 0 16,2 0 1-16,4-2-4 0,0 2 0 0,-11-1 0 16,-9 4 3-16,-9 0-9 15,-12 0-4-15,-5 0-11 0,-9 0 37 16,-14 7 29-16,-13 1-28 0,-19 6 0 15,-29 4-1-15,-17 3 3 0,-13 2 19 16,0 1-6-16,10-1 3 0,12-1-15 16,2-1-2-16,2 3 10 0,4-8-10 15,15 3-1-15,14-3-1 0,13-4 0 16,1 1 0-16,-2 1 0 0,-3 2 0 16,-2 2 0-16,9-4 1 0,4-1 0 15,11-2-1-15,7 0-1 0,6-6-3 16,7 2-18-16,4-2-3 0,2-4 21 15,8 2 4-15,8-3 32 0,8 0 7 16,11 0-20-16,5 0-3 0,5-8-13 16,7 3 0-16,3-3-3 0,4 0 0 15,11-5-13-15,14 1 1 0,10-3-8 16,-4-1 4-16,-20 6-3 16,-14 0 3-16,-18 3 13 0,12-1-13 15,3 2 14-15,2-4-1 0,-3 3 0 16,-11 2-1-16,-10-2 1 0,-4 6 1 15,-9-2 0-15,-5 3 1 0,-9-2 0 16,-6 2 1-16,-2 0 9 0,-15 0 43 16,-9 2-40-16,-7 6-12 0,-14 0 2 15,-7 5 18-15,-18 1-17 0,-16 7 19 16,-21 2-9-16,-8 1-10 0,2 3 10 16,6-6-11-16,12 1 0 0,-1-1 1 15,7-2 0-15,15-3-3 0,19 0 0 16,15-4 1-16,8-4-1 0,-4 3-1 15,7 2-1-15,-4-2 0 16,16-2-14-16,11-1 14 0,8-8-20 16,10 0 6-16,20 0 16 0,19-5 25 15,26-7-9-15,23-8-13 0,13 1-1 16,-4 3-1-16,-6-4-1 0,-7 1-2 16,2-1 1-16,1 1-1 0,-1 0 1 15,-3 1 0-15,-9 1-1 0,2 1 0 16,-18 1-1-16,-18 6-10 0,-6 2 11 15,-7-2-11-15,2 3 10 0,2-2 0 16,1 3-10-16,-15 2 11 0,-4-1-20 16,-14 4-4-16,-5 0-12 0,-4 0-12 15,-13 0 50-15,-13 8 12 0,-11 0-12 16,-11 8 0-16,-17-3 0 0,-17 6 3 16,-20 0 0-16,0 1 0 0,16-3 0 15,23-1 0-15,20-6 13 0,4-1-14 16,-7 7-1-16,0-5-1 15,-5 5-1-15,6 1 0 0,5-2 0 16,8-2 0-16,3 1-1 0,6-5 1 16,4-1 1-16,2-1 0 0,7-2-1 15,0 3-2-15,5-6-10 0,4 0-3 16,-1 1-3-16,2 0-7 0,0-3 13 16,0 4 12-16,2-3 1 0,2 3 19 15,2-4 1-15,4 0-1 0,2 3-3 16,2-3-13-16,5 0 0 0,3 0-1 15,6 0-2-15,3 0-1 0,9-3-2 16,5-1-13-16,6-1 13 0,8 1-10 16,12-2 0-16,11-7 12 0,-4 1 1 15,-7 4 0-15,-12 0 0 0,-9 0 0 16,9 0 0-16,4 1 0 0,-7-1-1 16,2 4 0-16,-8 0-1 0,-5 0 0 15,-9 4-17-15,-4 0 3 16,-10 0-7-16,-11 0 4 0,-4 0 3 15,-7 0-13-15,0 0 29 0,-8 0 6 16,-14 5 6-16,-5 2-11 0,-12-3 0 16,-9 7 1-16,-3 1 2 0,-19 0-1 15,-21 5 16-15,-19 5 0 0,-10 2-6 16,5 1-12-16,2-2 0 0,13-2 3 16,1 5-2-16,-1-7-1 0,7 5 0 15,11-5 1-15,14 2-2 0,15-9 0 16,17-2-1-16,2 3 1 0,2-1-2 15,1 1-18-15,0 1-5 0,12-6-7 16,4 1-7-16,12-4 7 16,3-2-5-16,7-3 37 0,18 0 25 15,3 0 1-15,13-3-13 0,7-2-13 0,8-6 0 16,2 3-16-16,5-2 3 16,11 0-6-16,14-7 17 0,16 1 0 15,5-3 2-15,-5-2 0 0,-12 2 2 16,-12 3 0-16,-13 5 1 0,-13 0-2 15,-11 2 0-15,-3 2-1 0,4-1 0 16,3 1-2-16,1 3-11 0,-7-1-16 16,-13 5 0-16,-7-3-3 0,-13 3 13 15,-5 0-14-15,-3 0 27 0,-7 0 6 16,-13 3 16-16,-11 5-16 0,-8 0-1 16,-10 3 1-16,-10 2 1 0,-13 1 1 15,-16 2-1-15,-16 8 0 0,-9-3-1 16,11 1 1-16,1-2-1 0,17-3 0 15,1-3 2-15,15 0-2 0,18-3 1 16,11-3-1-16,7 0 0 16,-5 3-1-16,-1 1-2 0,0 0-19 15,8-4-20-15,8 0 10 0,6-3-4 0,9-2 7 16,4 1 0-16,3-3-23 16,5 1 46-16,5-1 6 0,7-1 30 15,5 0-30-15,5 0-42 0,4-1-13 16,3-3 3-16,5-2 23 0,3 1 17 15,7-3 12-15,5 0 3 0,2-3 0 16,8 2 10-16,1-2-13 0,0 3 2 16,1 0 0-16,-2-3 0 0,4 3 1 15,-2-2-1-15,2 2 1 0,-1 2 13 16,-1-3-15-16,-7 2-1 16,2 4 1-16,-11-2-1 0,-2 2 1 15,-3 1-1-15,-5 2-1 0,-10 0 0 0,-4 0-1 16,-8 0-14-16,-7 0 3 15,-8 0-20-15,-3 0 33 0,-14 0 46 16,-9 4 5-16,-11 2-28 0,-12 1-7 16,-17 1 7-16,-23 1 12 0,-13 6 17 15,-15 0-10-15,4 1-3 0,8-1-7 16,5-2-6-16,-4 2 0 0,2-3-7 16,0 3 10-16,0-1-16 0,5 0 0 15,9-1-10-15,3 1 13 0,14-2-13 16,19 1-1-16,15-5 1 0,2 1 0 15,3-4-2-15,0 2-1 0,-1 2-12 16,14-4-7-16,3-1-17 16,11-2-2-16,2 0-7 0,6-2 41 0,10 0 4 15,8-2 29-15,10-4-26 0,5-4 0 16,8-2-1-16,18-1-2 16,19-8 0-16,17-1 0 0,10-4 3 15,-8 3 26-15,-5 4-16 0,-16 3-10 16,4 0-1-16,-5 1 0 0,2 3 2 15,-6-5-2-15,2 4 1 0,-15 5-1 16,-8 3-2-16,-14 0 0 0,-9 3-1 16,10 1 1-16,-1-4-2 0,2 5-11 15,-11 0-3-15,-4 0-10 0,-10 0-6 16,-5 5-10-16,-8-1-6 0,-6 4-23 16,-4-4 71-16,-15 4 9 15,-9 2 14-15,-11 0-10 0,-7 2-11 0,-5-1 1 16,-18 4 0-16,-16-2 1 15,-13 2 15-15,-6 1 23 0,1-1 3 16,9-3-6-16,6 1-4 0,6-1-12 16,11-2-22-16,15 0 0 0,12-4 1 15,11 3-1-15,-9-3-1 0,3 5 0 16,2-3-2-16,9 0-30 0,12-3-7 16,5 0-9-16,11-1-10 0,4-4 29 15,11 2 29-15,12-2 35 0,12 0-22 16,9-5 0-16,10-3-11 0,2-2 0 15,5 1 0-15,3 0 1 0,9-4-1 16,11-3 1-16,12-3 13 0,-9 1-15 16,-18 2 12-16,-19 6 0 0,-15 3-12 15,7-1 0-15,9-4-1 0,1 1 1 16,5 2-1-16,-8 0 0 0,1 3-1 16,-4 2 0-16,-4 0-1 0,-8 1-1 15,-1 3-1-15,-9 0 1 0,-2 0-10 16,-7 0 0-16,-3 7-6 15,-11-3-23-15,-5 1-6 0,-1 1 48 16,-14 2 9-16,-8 0 33 0,-8 0-22 16,-14 0-7-16,-20 4-1 0,-20-5 11 15,-22 3 29-15,-9-4 31 0,-1 2 4 16,6-4-3-16,9 2-20 0,-4 0-19 16,1 3-17-16,-4-1-24 0,7 2 8 15,0-2-9-15,9 5 9 0,3-5-11 16,21 5 0-16,13-5 1 0,17 0-1 15,5-2-1-15,-2 2 0 0,2 1-1 16,-1-1-3-16,10 2-18 16,8-2 3-16,8-3-4 0,8-2 1 15,1-2-26-15,1 3 29 0,12-4 19 16,6 0 22-16,6 0-22 0,9-4-25 16,-2 0-13-16,9-5-23 0,1 2-7 15,5-1-22-15,6 0-13 0,14-3-45 16,22 2-111-16,11-1-157 0,-12-1-166 15,-4 1-437-15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1:15:14.075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2173 112 7 0,'0'0'247'0,"0"0"-77"16,0 0-134-16,0 0-36 0,0 0-2 15,0 0 2-15,0 0 26 0,0 0 62 16,-74-15 10-16,54 15 9 0,-2 0 10 16,-1 0-22-16,-3 0-17 0,-4 0-29 15,-6 0-16-15,-2 5-14 0,-4-1 10 16,-8 0-3-16,-4 5-12 0,-14-5-14 16,-12 4 19-16,-20-2 49 0,-1 0 37 15,2 0-8-15,8-2 7 0,8 0-3 16,0 2-26-16,1 1-17 15,4-2-15-15,-2 3-11 0,15 1-19 16,12 1-12-16,12-3 0 0,4 1-1 16,-6 1 1-16,-7 2-1 0,-5 4 0 15,6-1 0-15,3-1-1 0,7 0 0 16,-1 0 0-16,3-3 0 0,4 2 1 16,4 1 1-16,-1-4-1 0,4-5 2 15,3 1 14-15,3-1 14 0,5 1 12 16,4-5 10-16,3 0 3 0,7 0 13 15,1 0-14-15,0 0-54 0,3 0-58 16,3 0 25-16,5-2 33 0,-1-2-2 16,-1 3-14-16,1-1 13 0,-3 1-10 15,2 1 13-15,-3 0 1 0,-2 0 0 16,0-3 2-16,5 1 10 0,1-1-12 16,6 3-1-16,1-5-2 0,9-1-1 15,6 0-14-15,6-1 17 0,4 1-1 16,8 1 0-16,5-4 1 15,6 1 1-15,14-5-1 0,16-5 0 16,17-3 1-16,12-6 16 0,-5 6 18 16,-11-1 1-16,-9 4 3 0,-1 1 9 15,-6-1-2-15,-1 2-14 0,-19-1-3 16,-15 7 3-16,-11 0 1 0,-7 2-14 16,7-2-16-16,7 2 10 0,4-3-13 15,-4 3-1-15,-1 0 0 0,-3 1-1 16,-6 1 0-16,0 3-1 0,-4 3-10 15,-7 0 9-15,-4 0 1 0,-13 0-19 16,-1 0-4-16,-7 1-16 16,-3 1 35-16,-16 4 7 0,-5 2 39 15,-10 2-26-15,-12 1-12 0,-5 2 0 16,-4 0 1-16,-6-2 11 0,2 0-11 16,-9-1 2-16,-7 1-4 0,-19 4 2 15,-15-2 1-15,-4 5 0 0,3-5 23 16,12-1-13-16,5 4 6 0,2-1-6 15,3 1-12-15,-2 4 0 0,1-5-1 16,0 5 0-16,6-3-11 0,0 1-41 16,15-1-26-16,9-5 1 0,15-3 2 15,4 3 10-15,-7-1-16 0,-5 5-32 16,-3 0-59-16,3-1-66 0,7 1-94 16,10-1-111-16,5-2-202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34.49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41.205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49.80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7:01.548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7:13.70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34.49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41.205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7:13.70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34.49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41.205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7:13.709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32:54.518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33:12.473"/>
    </inkml:context>
    <inkml:brush xml:id="br0">
      <inkml:brushProperty name="width" value="0.2" units="cm"/>
      <inkml:brushProperty name="height" value="0.4" units="cm"/>
      <inkml:brushProperty name="color" value="#0070C0"/>
      <inkml:brushProperty name="tip" value="rectangle"/>
      <inkml:brushProperty name="rasterOp" value="maskPen"/>
      <inkml:brushProperty name="fitToCurve" value="1"/>
    </inkml:brush>
  </inkml:definitions>
  <inkml:trace contextRef="#ctx0" brushRef="#br0">0 183 21 0,'0'0'228'15,"0"0"7"-15,0 0-49 0,0 0-40 16,0 0-51-16,0 0-20 0,0 0-4 15,0 0 8-15,0 0-18 0,0-4-21 16,0 4-14-16,0 0-4 0,0 0-2 16,0 0 12-16,0 0 8 0,0 0 5 15,0 0-3-15,0 0-3 0,0 0 7 16,0 0-7-16,0 0-16 0,0 0-20 16,0 0 13-16,0 0-12 0,0 0-2 15,0 0 0-15,0 0 14 0,0 0 0 16,0 0 1-16,0 0 5 15,0 0 17-15,0 0 17 0,0 0-4 16,0 0-10-16,0 0-19 0,0 0-10 16,0 0-10-16,0 0 10 0,0 0-10 15,0 0 13-15,0 0-12 0,0 0 12 16,0 0-3-16,0 0-11 0,0 0-2 16,0 0 26-16,0 0 39 0,0 0-10 15,3 0-16-15,4 4-7 0,-4-4-16 16,-2 2-3-16,2-2 16 0,1 0 4 15,-2 2-11-15,1-2 4 0,4 0 0 16,-1 1 3-16,0-1 10 0,-1 3-10 16,4-3 7-16,1 0 6 0,-1 0 13 15,-1 0-4-15,0 0 4 0,3 0-16 16,-1-3-4-16,-2 2 0 0,0-1-9 16,1 0-6-16,-2 2-4 0,-1-4-4 15,0 4-9-15,-2 0 9 0,-2-2 4 16,4 2-13-16,-1 0 9 0,-2 0-9 15,1 0 13-15,-1 0-15 16,-2 0-1-16,5 0-3 0,0 0 3 16,0 0 11-16,-1 0-11 0,5 0 2 15,-2 0 14-15,-3 0-15 0,7 0-1 16,-3 0 0-16,-1 0 0 0,2 0-2 16,-2 0-1-16,6 0 3 0,-5 0 0 15,1 0 0-15,0 0 2 0,-1 0 1 16,1-1 13-16,-3-2-3 0,6-1 16 15,-3 4 0-15,-1-2-13 0,1 0 3 16,-3-2-6-16,5 1 3 0,-4 1-15 16,0 0 12-16,2-1-13 0,-4 2 0 15,4 1-2-15,0-2 0 0,-2 2 1 16,3-2-12-16,-4 2 13 0,4 0 0 16,-2 0-1-16,-2-3 0 0,3 2 1 15,-1 1 0-15,-2-2 0 0,3-2 0 16,-3 4 0-16,3 0 0 15,-1-2-4-15,1 2 3 0,0 0 1 16,-3 0 13-16,5 0 6 0,-2 0-3 16,-3-2-14-16,3 2 2 0,-2 0-1 15,3 0 10-15,-1 0-12 0,-3 0 15 16,4 0-15-16,-4 0-1 0,1 0 2 16,3 0-1-16,-6-2 2 0,8 2 16 15,-4-2-16-15,1 2 13 0,0-2-12 16,-1 0 12-16,1-2-4 0,-1 4 1 15,2-3-10-15,-1 1 10 0,3 1-11 16,-3-1 1-16,2 1 13 0,-1-1-15 16,1 2-1-16,-2-3-1 15,1 2 1-15,0 0 0 0,-4 1 0 16,3-1 0-16,-1-1 3 0,-1 2 10 16,1-4-13-16,-3 4 0 0,1 0 0 15,-1-2 0-15,-1 2 3 0,0 0 13 16,-1 0-14-16,5 0 13 0,-3 0-14 15,-2 0-1-15,0 0 13 0,3-2 6 16,-1 2-6-16,0 0-11 0,-3 0 1 16,4-2 0-16,2 2-2 0,-3 0 0 15,-1 0 3-15,3 0-2 0,-1 0 0 16,-3-2 0-16,6 2-1 0,-2-2 0 16,-3 2 12-16,4-2-11 0,1 0 14 15,-4 2-14-15,4 0 1 0,-3-2-1 16,-1 0 1-16,5 2 1 0,-2-5 7 15,-5 5-11-15,6 0-2 0,-3-2 0 16,2 2 2-16,-2-2-1 16,2 2 1-16,0 0 2 0,-1 0 11 15,1 0-11-15,0 0 14 0,1-2 3 16,1 0-4-16,1 2-13 0,-2 0-2 16,2-2 0-16,-2 0-2 0,0 2 0 15,-2 0 0-15,3 0 2 0,-3-2 0 16,-2 2 3-16,3-4 13 0,-2 4 3 15,-1-2-16-15,1 2 0 0,0-1 1 16,-2 1-2-16,-3-1 0 0,1-1 11 16,3 2-12-16,1-2-1 0,-2 2 0 15,-1-2 0-15,2 2 2 0,0 0-1 16,1 0 1-16,-3 0 0 0,2-2 1 16,0 0 0-16,-1 2 0 15,1-2 1-15,0 0-1 0,1 2-3 16,-1 0-2-16,-1 0 2 0,1 0-2 15,0 0-1-15,0 0 1 0,-2 0 0 16,3 0 1-16,0-3 0 0,1 3 1 16,-4 0-1-16,3-2 1 0,0 2 1 15,-2 0 0-15,-1 0 2 0,2 0-2 16,-3 0 2-16,1 0-2 0,0 0 1 16,-1-2 1-16,0 2 0 0,3-2 10 15,-2 2-12-15,2 0 0 0,-2 0-1 16,2 0 0-16,0-4-1 0,0 6 0 15,0-4 1-15,2 0 0 0,0-1 2 16,-3 3-2-16,4-2 0 0,-2 2 1 16,0-1-2-16,-2 1 2 15,2 0-2-15,0 0 0 0,-2 0 0 0,-1 0-1 16,2 0 2-16,-1 0-3 0,0 0 2 16,-2-4-1-16,1 4 0 15,2 0 0-15,0 0 1 0,-1 0-1 16,-2 0 2-16,3-2 2 0,0 2-1 15,-2 0 0-15,2 0 1 0,-3 0-1 16,3 0 2-16,-1 0 10 0,3 0-11 16,-4 0 11-16,2 0-13 0,0 0 0 15,-1 0 0-15,-1-2 1 0,0 2 1 16,1-1 1-16,-1 1 0 0,0 0-2 16,1 0 0-16,-2 0-1 0,0 0 1 15,1 0 2-15,0 0-2 0,-1 0 2 16,0 0-1-16,0 0 0 15,-2 0-1-15,1 0 0 0,1 0-1 16,-3 0 0-16,3 0-1 0,-2 0 1 16,0 0 0-16,-1 0 0 0,2 0 1 15,1 0 0-15,-2 0 0 0,2 0 0 16,0 0 12-16,-2-3-12 0,2 3 2 16,-1 0-1-16,-2 0-2 0,4 0 1 15,-2 0-1-15,-1 0 1 0,2 0-1 16,0 0 0-16,1 0 1 0,-2 0-1 15,2 0 1-15,0 0-1 0,1 0 0 16,-3 0 1-16,1 0 1 0,-1 0 14 16,1 0-13-16,-3 0 0 0,1 0 10 15,1 0-12-15,-2-2 1 0,2 2 1 16,-2 0-2-16,2 0-1 0,-1 0-2 16,1 0 0-16,1 0 1 15,0 0 0-15,0 0-1 0,1 0 1 0,-3 0 0 16,2 0 1-16,0 0 0 0,0 0 2 15,0-2 11-15,-2 2-11 16,1-1 1-16,-1 1 9 0,-1 0 1 16,0 0 0-16,0 0-1 0,0 0 1 15,0 0-10-15,0 0 10 0,0 0-11 16,0 0-1-16,0 0 1 0,0 0-2 16,0 0 0-16,0 0-1 0,0 0 0 15,0 0-1-15,0 0-1 0,0 0 1 16,0 0 0-16,0 0 1 0,0 0 1 15,0 0 1-15,0 0 3 0,0 0 8 16,0 0-10-16,0 0 11 0,0 0-1 16,0 0-9-16,0 0 16 15,0 0-16-15,0 0 10 0,0 0-11 16,0 0 10-16,0 0 4 0,0 0-3 16,0 0-10-16,0 0 0 0,0 0 0 15,0 0 0-15,0 0 0 0,0 0 13 16,0 0-14-16,0 0 1 0,0 0-3 15,0 0-1-15,0 0-2 0,0 0 2 16,0 0 0-16,0 0 0 0,0 0-12 16,0 0-2-16,0 0-29 0,0 0-79 15,0 0-135-15,0 5-38 0,0 7-40 16,0 0-302-16,-4 1-542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0,82-34-24 16,-50 22-13-16,0-2-42 0,8-3-36 15,5 1-39-15,6 1-23 0,14-5-22 16,17-3-11-16,16-5-2 0,6-1-4 16,0 2-3-16,-10 2 6 0,-9 5 4 15,0-1-1-15,6 5-12 0,-4-3-3 16,1 3-4-16,-3-5-13 0,1 7 0 16,-18 1 0-16,-18 5 1 15,-6 0 12-15,-10-5-15 0,3 5 0 0,-2 0 0 31,1 2-1-31,-13 2-2 0,-8 4-14 0,-8 0-13 0,-7 0-26 16,0 0 55-16,-15 4 9 0,-6 7 24 16,-12 4-32-16,-11 7 1 0,-6 0 11 15,-14 3-10-15,-9 10-3 0,-18 1-2 16,-9 7 1-16,-1 4 1 0,8-9-1 16,20-5-28-16,21-6-23 0,10-7-3 15,3-3 6-15,-9 5 20 0,-5 4-3 16,-7 2 19-16,3-6 12 0,3 1-2 15,-1-3 2-15,1 1 0 0,9-6-1 16,5 1 2-16,5 0 0 16,6 0-3-16,7-5-78 0,6 5-26 15,6-8 12-15,3 0 27 0,6-5 10 16,1 2-1-16,8-2 25 0,5-3 34 16,12 0 20-16,12-1 9 0,18-12-16 15,31-5-11-15,23-9 1 0,15-3-3 16,-2-2 3-16,-1-1 39 0,-16 3 43 15,2-2 28-15,-4 0 14 0,-2 5-4 16,0 2-6-16,-4 5-30 0,-8 5-28 16,-14 3-37-16,-14 8-20 0,-18-3-2 15,-9 6 1-15,-1-1-1 0,-3 2-1 16,-4 0-15-16,-17 2-26 0,-9 7-16 16,-12 6 58-16,-27 5 52 0,-30 12-23 15,-31 7-7-15,-14 8-18 0,-8-4-2 16,8-3-2-16,8 0 0 0,1 2 3 15,1-2-3-15,-2 5 0 0,2-2 0 16,3 0-1-16,-2-4-15 0,8 4-7 16,0-1 7-16,7-6 0 15,17-5 14-15,18-4 0 0,9-11-1 16,10 3-10-16,-4-3 13 0,-1 5-2 16,3 0 0-16,7-2 1 0,15-6-19 15,2-4-31-15,12-2-63 0,3-4 21 16,16-3 93-16,8-3 36 0,27-14-4 15,21-9-28-15,23-9-3 0,15-1 0 16,0-1 25-16,-6 4 26 0,-7 1-4 16,-2 4-6-16,3 0-13 0,-2-2-9 15,-8 6-7-15,-19 4 6 0,-17 3-16 16,-15 5 17-16,-11 3-4 0,3 0 7 16,-3 4 6-16,-5-1-16 0,-9 4-13 15,-9 2-19-15,-6 0 16 0,-6 0 3 16,-11 8 32-16,-7 3-28 0,-9 5-1 15,-4 0 13-15,-7 5-13 0,-6-3-1 16,-5 4 0-16,1 2 0 16,-8 0-2-16,2 1 0 0,-6 4 1 15,0 1-1-15,0-1 2 0,-4 1-2 16,4 0-1-16,-1-3-22 0,9 0 7 16,4 0 3-16,5-8 11 0,13 0-11 15,3-3 11-15,12-1-11 0,8-3-3 16,5-4-17-16,8-3-31 0,2-5 5 15,14 0 59-15,16-2 36 0,25-10 0 16,33-14-24-16,36-9-12 16,18-3-2-16,4-5 2 0,-8 3-2 0,-16 5 2 15,0-4 0-15,-7 2 17 0,-1 2 63 16,-7 0-2-16,-10 11 22 16,-24 3-29-16,-16 9-23 0,-23 4-12 15,-7 6-23-15,-4 2-13 0,-8 0 0 16,-8 4-20-16,-18 10-5 0,-33 15 25 15,-36 10 12-15,-38 17-12 0,-18 3-38 16,-7 1-14-16,8-3 4 0,7-6-4 16,-8 7 4-16,7-4 3 0,-2 1-1 15,12-4 4-15,9-1 13 0,12-5 6 16,20-10 10-16,20-7 12 0,18-9-1 16,5 0 0-16,0 0-17 0,4-1 15 15,0-4-6-15,12-1 10 0,9-9 32 16,8-2 0-16,9-2 36 0,14-6-3 15,9-8-20-15,10-3-25 0,13-3-18 16,17-7 1-16,20-8-1 0,27-8 0 16,5 0-1-16,2 3-1 0,-11 3-1 15,-11 2-2-15,-8 7 1 0,-4 1 0 16,-18 6 1-16,-14 3 0 16,-18 7 1-16,-7-1-2 0,7-3 2 15,1 4 0-15,-1 0 0 0,-9 3 13 16,-11 3-9-16,-8 4-3 0,-5 1-1 15,-9 0-26-15,0 1 26 0,-15 8 20 16,-3 1 9-16,-10 3-13 0,-5 3 1 16,-6 1-15-16,-1-4 1 0,-1 6 10 15,-1-3-13-15,-2 2 1 0,2-1-1 16,0 2 1-16,-3 1 12 0,0 2-12 16,-2-1 2-16,-3-2 10 0,-2 3-12 15,3-1 1-15,-3 0 0 0,5-1 0 16,-3-1 0-16,7-3-2 15,0 1-1-15,5-2 0 0,9-3 0 16,6-2-2-16,10-3-13 0,7-1-6 16,6-4-30-16,13-2 35 0,9 0 17 15,11-2 19-15,21-11-6 0,19-6-13 16,23-8 2-16,5-1-1 0,-6 2 1 16,-5 1 1-16,-13 2-2 0,-14 4-1 15,-7 1-2-15,-18 6-2 0,3 1 2 16,-1-1 0-16,0 0 2 0,-1 4 3 15,-14 3 10-15,-8 3-13 0,-17 2-26 16,-10 4 26-16,-22 7 65 0,-23 13-26 16,-30 7-1-16,-30 11-2 0,-10 9-14 15,-3 1 4-15,8-1-10 0,6-2-16 16,0 3-3-16,2-1 2 0,11-5 0 16,9-5-1-16,17-9 0 0,17-5 0 15,22-6 0-15,4-5-1 0,3 3 2 16,0 1-2-16,3-5 1 15,12-3-11-15,11-4-3 0,7-8 9 16,20 0 7-16,15-12 32 0,24-6-12 16,30-12-8-16,30-13-12 0,18-5-1 15,-1 1 1-15,-4 0-1 0,-15 8-1 16,3-6 0-16,-4 4 1 0,0 2 1 16,-7 6 1-16,-10 1 1 0,-9 8 0 15,-20 5 2-15,-23 3-3 0,-18 8-1 16,-11 4 0-16,-2 2-13 0,-10 2 10 15,-7 0-18-15,-13 10 21 0,-35 15 45 16,-35 13-16-16,-32 13-9 16,-20 6-18-16,-8 5-2 0,5-3 2 15,10-1 1-15,-3 1 0 0,6-3 0 16,4 0 10-16,8-5-11 0,10 0-1 16,11-4 1-16,16-8-1 0,18-15-1 15,19-2 0-15,10-11 0 0,2 5 0 16,6-5-1-16,9-3-1 0,9-6-19 15,14-2 21-15,31-14 23 0,33-17-1 16,32-7-20-16,15-8-1 0,2-5 11 16,-2 5-12-16,-14 3-1 0,0 3 0 15,3 1-1-15,-7-1 2 0,-6 8-1 16,-5 5-2-16,-4 2 3 0,-23 11-1 16,-11 5 0-16,-20 0-1 0,-5 6-1 15,-3 3-19-15,-4 0 9 0,-4 0-3 16,-21 3-7-16,-4 9 13 15,-37 4 10-15,-28 13 26 0,-30 11 16 0,-22 11 22 16,-13 1-6-16,8 2-13 16,10 2-23-16,0 0-6 0,5-4-15 15,10-3 0-15,9-4-1 0,21-7 0 16,16-10-1-16,21-10 0 0,7-3-1 16,6 0-1-16,4-7-10 0,10 4 11 15,7-12-23-15,24 0 25 0,27-19 16 16,29-12-13-16,26-7-1 0,19-10 1 15,-7 2 0-15,0 3-1 0,-12 2 1 16,-9 2-2-16,0 4 1 0,-10 2-2 16,-16 6 0-16,-14 11 0 0,-19-1 0 15,-6 7-2-15,-5 2 1 0,2 4-1 16,-5 0-1 0,-14 4-16-16,-11 0-16 0,-11 12 31 0,-21 5 4 0,-22 10 4 15,-31 15-2-15,-30 14 0 16,-16 4 0-16,-4 3 0 0,1-4-1 15,2-3 0-15,5 3 0 0,-4-4-1 16,8 0 0-16,9-3 0 0,13-8 0 16,22-5 1-16,19-11 3 0,21-5 8 15,6-9-11-15,4 3-1 0,3-3-2 16,7-4 1-16,16-8-2 0,9-2-16 16,33-8 19-16,29-16 0 0,30-12 3 15,19-4-1-15,9-4 11 0,-6 5-13 16,-11 2-1-16,-2 2-1 0,3 0 0 15,-12 0 0-15,-4 4-1 0,-16 9 1 16,-18 4 2-16,-16 2 0 16,-7 7 0-16,0-3-2 0,8 2-1 0,-5-3-10 15,-11 6 13-15,-9 4-2 0,-13 3-17 16,-7 0-17-16,-4 6 17 16,-16 2 19-16,-8 6 16 0,-16 4-15 15,-5 3 0-15,-21 6 0 0,-22 8 0 16,-22 8 1-16,-3 0-2 0,1-4 0 15,15-1 0-15,16-8 1 0,13-5 0 16,15-3 1-16,15-6 1 0,8-2 0 16,-1-1 7-16,0 3-10 0,9-7-2 15,16-2 0-15,10-7-11 0,16 0 10 16,29-16 3-16,33-11 0 0,29-8 0 16,16-8 0-16,1-1 0 0,-6 1-15 15,-15 6 13-15,0-2-1 0,-7 4 0 16,-2 0 3-16,-19 7 0 0,-17 11 13 15,-18 3-10-15,-9 2-1 0,-4 3 1 16,-2 2 1-16,-8 2-1 0,-13 2-1 16,-7 3 14-16,-15 3-14 0,-19 9-2 15,-17 3-1-15,-17 11 1 0,-23 5 1 16,-4 4 2-16,6 0 0 16,3-3-3-16,7-1 0 0,4 0 0 0,1-2 0 15,12-7 1-15,12-4 1 16,14-2 17-16,-2-4-6 0,2 3 0 15,-7 4-1-15,1-3 1 0,6-5-12 16,10 2 3-16,9-5 8 0,6-5-8 16,12-3-1-16,2 0-3 0,18 0 3 15,8-2-3-15,11-7 16 0,20-7-15 16,22-3 1-16,21-8 0 0,2 3-1 16,0-3-1-16,-11 3-1 0,-10 5 0 15,-8-2-1-15,-8 5 1 16,-16 5-1-16,-7 3-1 0,-9 0 2 15,8-1-3-15,-2 1 2 0,2 4 2 16,-9 0-1-16,-7 0-1 0,-6 4-1 16,-12 0-13-16,-4 4 0 0,-3 0-3 15,-5 4 19-15,-11 5 11 0,-11-3-7 16,-2 4 12-16,-14 1-14 0,-2-1 0 16,-7 2 11-16,-16 6-12 0,-18-4 1 15,-11 10 1-15,-3-4 10 0,8 1 0 16,7-4-1-16,19-5 1 0,14-2-11 15,8-4-1-15,0 2 0 0,-3 1-1 16,-2 1 0-16,-3 2-1 0,10-6 1 16,5 3 0-16,10-4-1 0,11 0-1 15,5-2-11-15,5-3 11 0,4 0-1 16,2-4-16-16,6 0 19 0,9 0 1 16,0 0 15-16,9 0-13 0,4-4 0 15,1-3 1-15,2 2-2 16,1-3-1-16,1-1 1 0,-1 1 0 0,4 1-1 15,-6 4 0-15,3-4-1 0,-1 3 1 16,-5-2-2-16,4 2 2 16,-1 0-1-16,1 2 0 0,3-3 0 15,1 2 0-15,8-2 0 0,-2 1 0 16,5-3 1-16,2-2 0 0,1-1 1 16,1 1 0-16,5 1 0 0,-1-5 0 15,-2 2 0-15,-5 1 1 0,1 1 0 16,-2-3-2-16,-7 1 0 0,-4 3 1 15,-2 4-1-15,-4-4 1 0,-8 3 0 16,-3 5-1-16,-7-3 0 16,1 3-1-16,-5 0 0 0,-4 0 0 15,-3 0 0-15,0 0 0 0,0 0 2 16,0 0 11-16,0 3 0 0,0-2-11 16,0-1 1-16,0 4-2 0,1-4-1 15,5 0 2-15,1 0 24 0,2 0-4 16,4 0-6-16,-3 0-14 0,8 0 1 15,-5 0 0-15,-2 0-2 0,-4 0 1 16,3 0 1-16,-4 0 10 0,-1 0-1 16,-1 0-8-16,2 0-3 0,-1 0-1 15,1 0 0-15,0 0 0 0,4 0 0 16,-1 0 0-16,5 0 1 0,-1 0 1 16,5 3 0-16,-3-3-1 0,-3 1-1 15,0 3 0-15,-5-4 0 0,-4 0 0 16,-2 0 0-16,1 0 3 0,-2 0 29 15,0 0 0-15,-2 0-30 0,-1 0-2 16,-3 0 0-16,-2 0 0 0,-1 0-2 16,0 0-11-16,-2 1 0 15,1 6-25-15,-5-1-83 0,4 7-58 0,-2-4-33 16,3 6-33-16,-2 0-91 16,6 0-109-16,2-1-182 0,-2-2-549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0,80-34-24 16,-49 22-13-16,1-2-42 0,7-3-36 15,5 1-39-15,5 1-23 0,15-5-22 16,16-3-11-16,16-5-2 0,4-1-4 16,2 2-3-16,-11 2 6 0,-8 5 4 15,0-1-1-15,6 5-12 0,-4-3-3 16,1 3-4-16,-3-5-13 0,1 7 0 16,-17 1 0-16,-19 5 1 15,-5 0 12-15,-10-5-15 0,3 5 0 0,-2 0 0 31,1 2-1-31,-13 2-2 0,-7 4-14 0,-8 0-13 0,-7 0-26 16,0 0 55-16,-15 4 9 0,-5 7 24 16,-12 4-32-16,-11 7 1 0,-6 0 11 15,-13 3-10-15,-9 10-3 0,-18 1-2 16,-9 7 1-16,0 4 1 0,7-9-1 16,20-5-28-16,20-6-23 0,10-7-3 15,3-3 6-15,-9 5 20 0,-5 4-3 16,-6 2 19-16,2-6 12 0,3 1-2 15,0-3 2-15,1 1 0 0,8-6-1 16,5 1 2-16,5 0 0 16,5 0-3-16,8-5-78 0,5 5-26 15,7-8 12-15,2 0 27 0,6-5 10 16,1 2-1-16,8-2 25 0,4-3 34 16,13 0 20-16,11-1 9 0,17-12-16 15,31-5-11-15,22-9 1 0,15-3-3 16,-2-2 3-16,-1-1 39 0,-15 3 43 15,1-2 28-15,-3 0 14 0,-3 5-4 16,1 2-6-16,-5 5-30 0,-7 5-28 16,-14 3-37-16,-14 8-20 0,-17-3-2 15,-8 6 1-15,-2-1-1 0,-3 2-1 16,-3 0-15-16,-18 2-26 0,-8 7-16 16,-11 6 58-16,-27 5 52 0,-30 12-23 15,-29 7-7-15,-15 8-18 0,-6-4-2 16,7-3-2-16,7 0 0 0,2 2 3 15,0-2-3-15,-1 4 0 0,1-1 0 16,4 0-1-16,-3-4-15 0,8 4-7 16,1-1 7-16,6-6 0 15,17-5 14-15,17-4 0 0,9-11-1 16,10 3-10-16,-4-3 13 0,-1 5-2 16,3 0 0-16,7-2 1 0,14-6-19 15,2-4-31-15,12-2-63 0,3-4 21 16,16-3 93-16,7-3 36 0,27-14-4 15,20-9-28-15,23-9-3 0,14-1 0 16,-1-1 25-16,-4 4 26 0,-7 1-4 16,-3 4-6-16,4 0-13 0,-3-2-9 15,-7 6-7-15,-18 4 6 0,-18 3-16 16,-14 5 17-16,-10 3-4 0,2 0 7 16,-3 4 6-16,-4-1-16 0,-10 4-13 15,-8 2-19-15,-6 0 16 0,-6 0 3 16,-10 8 32-16,-8 3-28 0,-8 5-1 15,-4 0 13-15,-7 5-13 0,-6-3-1 16,-5 4 0-16,2 2 0 16,-9 0-2-16,3 1 0 0,-7 4 1 15,1 1-1-15,-1-1 2 0,-3 1-2 16,4 0-1-16,-2-3-22 0,9 0 7 16,6 0 3-16,3-8 11 0,13 0-11 15,3-3 11-15,11-1-11 0,8-3-3 16,6-4-17-16,7-3-31 0,1-5 5 15,15 0 59-15,15-2 36 0,25-10 0 16,31-14-24-16,36-9-12 16,18-3-2-16,3-5 2 0,-7 3-2 0,-16 5 2 15,0-4 0-15,-7 2 17 0,-1 2 63 16,-7 0-2-16,-10 11 22 16,-22 3-29-16,-17 9-23 0,-22 4-12 15,-6 6-23-15,-5 2-13 0,-7 0 0 16,-8 4-20-16,-18 10-5 0,-32 15 25 15,-35 10 12-15,-38 17-12 0,-16 3-38 16,-7 1-14-16,7-3 4 0,7-6-4 16,-8 7 4-16,7-4 3 0,-2 1-1 15,12-4 4-15,8-1 13 0,13-5 6 16,19-10 10-16,20-7 12 0,17-9-1 16,4 0 0-16,1 0-17 0,4-1 15 15,0-4-6-15,11-1 10 0,9-9 32 16,8-2 0-16,9-2 36 0,13-6-3 15,10-8-20-15,9-3-25 0,12-3-18 16,18-7 1-16,18-8-1 0,27-8 0 16,5 0-1-16,2 3-1 0,-11 3-1 15,-10 2-2-15,-9 7 1 0,-3 1 0 16,-17 6 1-16,-15 3 0 16,-17 7 1-16,-7-1-2 0,7-3 2 15,0 4 0-15,0 0 0 0,-8 3 13 16,-12 3-9-16,-7 4-3 0,-6 1-1 15,-8 0-26-15,0 1 26 0,-14 8 20 16,-4 1 9-16,-9 3-13 0,-5 3 1 16,-6 1-15-16,0-4 1 0,-3 6 10 15,0-3-13-15,-1 2 1 0,1-1-1 16,0 2 1-16,-3 1 12 0,0 2-12 16,-2-1 2-16,-3-2 10 0,-2 3-12 15,3-1 1-15,-2 0 0 0,4-1 0 16,-3-1 0-16,7-3-2 15,0 1-1-15,5-2 0 0,8-3 0 16,7-2-2-16,9-3-13 0,7-1-6 16,6-4-30-16,13-2 35 0,9 0 17 15,10-2 19-15,21-11-6 0,18-6-13 16,23-8 2-16,4-1-1 0,-5 2 1 16,-5 1 1-16,-13 2-2 0,-13 4-1 15,-8 1-2-15,-17 6-2 0,3 1 2 16,-2-1 0-16,1 0 2 0,0 4 3 15,-15 3 10-15,-7 3-13 0,-17 2-26 16,-10 4 26-16,-21 7 65 0,-23 13-26 16,-28 7-1-16,-30 11-2 0,-11 9-14 15,-2 1 4-15,8-1-10 0,6-2-16 16,0 3-3-16,1-1 2 0,12-5 0 16,8-5-1-16,18-9 0 0,15-5 0 15,22-6 0-15,4-5-1 0,2 3 2 16,1 1-2-16,3-5 1 15,11-3-11-15,11-4-3 0,7-8 9 16,19 0 7-16,15-12 32 0,24-6-12 16,29-12-8-16,28-13-12 0,19-5-1 15,-2 1 1-15,-3 0-1 0,-15 8-1 16,3-6 0-16,-4 4 1 0,1 2 1 16,-8 6 1-16,-10 1 1 0,-9 8 0 15,-18 5 2-15,-24 3-3 0,-16 8-1 16,-12 4 0-16,-1 2-13 0,-11 2 10 15,-6 0-18-15,-12 10 21 0,-35 15 45 16,-35 13-16-16,-30 13-9 16,-20 6-18-16,-7 5-2 0,5-3 2 15,9-1 1-15,-3 1 0 0,6-3 0 16,3 0 10-16,9-5-11 0,9 0-1 16,11-5 1-16,17-7-1 0,16-15-1 15,19-2 0-15,10-11 0 0,1 5 0 16,7-5-1-16,8-3-1 0,9-6-19 15,14-2 21-15,30-14 23 0,32-17-1 16,30-7-20-16,16-8-1 0,2-4 11 16,-2 4-12-16,-13 3-1 0,-1 3 0 15,3 1-1-15,-6-1 2 0,-7 8-1 16,-4 5-2-16,-5 2 3 0,-22 11-1 16,-10 5 0-16,-20 0-1 0,-5 6-1 15,-2 3-19-15,-5 0 9 0,-3 0-3 16,-21 3-7-16,-4 9 13 15,-36 4 10-15,-28 13 26 0,-29 11 16 0,-21 11 22 16,-12 1-6-16,7 2-13 16,10 2-23-16,0-1-6 0,4-3-15 15,11-3 0-15,8-4-1 0,21-7 0 16,15-10-1-16,21-10 0 0,6-3-1 16,7 0-1-16,3-7-10 0,10 4 11 15,7-12-23-15,24 0 25 0,25-19 16 16,29-12-13-16,26-7-1 0,18-10 1 15,-7 2 0-15,0 3-1 0,-11 2 1 16,-9 3-2-16,-1 3 1 0,-10 2-2 16,-15 6 0-16,-13 11 0 0,-19-1 0 15,-6 7-2-15,-4 2 1 0,1 4-1 16,-5 0-1 0,-13 4-16-16,-11 0-16 0,-11 12 31 0,-20 5 4 0,-22 10 4 15,-30 15-2-15,-29 14 0 16,-15 3 0-16,-5 4 0 0,2-4-1 15,1-3 0-15,5 3 0 0,-4-4-1 16,8 0 0-16,8-3 0 0,15-8 0 16,20-5 1-16,18-11 3 0,21-5 8 15,6-9-11-15,3 3-1 0,4-3-2 16,6-4 1-16,17-8-2 0,7-2-16 16,33-8 19-16,29-16 0 0,29-12 3 15,17-4-1-15,10-4 11 0,-6 5-13 16,-11 2-1-16,-1 2-1 0,2 0 0 15,-11 0 0-15,-4 4-1 0,-16 9 1 16,-17 4 2-16,-17 2 0 16,-5 7 0-16,-1-3-2 0,7 2-1 0,-4-3-10 15,-11 6 13-15,-8 4-2 0,-14 3-17 16,-6 0-17-16,-3 6 17 16,-17 2 19-16,-7 6 16 0,-16 4-15 15,-4 3 0-15,-22 6 0 0,-20 8 0 16,-23 8 1-16,-2 0-2 0,1-4 0 15,14-1 0-15,16-8 1 0,13-5 0 16,14-3 1-16,15-6 1 0,8-2 0 16,-1-1 7-16,0 3-10 0,8-7-2 15,17-2 0-15,9-7-11 0,15 0 10 16,29-16 3-16,32-11 0 0,29-8 0 16,15-8 0-16,1-1 0 0,-6 1-15 15,-14 6 13-15,-1-2-1 0,-6 4 0 16,-2 0 3-16,-20 7 0 0,-15 11 13 15,-18 3-10-15,-9 2-1 0,-4 3 1 16,-1 2 1-16,-9 2-1 0,-12 2-1 16,-7 3 14-16,-14 3-14 0,-19 9-2 15,-17 3-1-15,-16 11 1 0,-22 5 1 16,-5 4 2-16,6 0 0 16,3-3-3-16,7-1 0 0,4 0 0 0,1-2 0 15,12-7 1-15,11-4 1 16,14-2 17-16,-2-4-6 0,2 3 0 15,-7 4-1-15,1-3 1 0,6-5-12 16,9 2 3-16,10-5 8 0,5-5-8 16,12-3-1-16,2 0-3 0,18 0 3 15,7-2-3-15,11-7 16 0,20-7-15 16,21-3 1-16,21-8 0 0,1 3-1 16,1-3-1-16,-11 3-1 0,-10 5 0 15,-8-2-1-15,-7 5 1 16,-17 5-1-16,-6 3-1 0,-8 0 2 15,6-1-3-15,-1 1 2 0,2 4 2 16,-9 0-1-16,-7 0-1 0,-5 4-1 16,-12 0-13-16,-4 4 0 0,-3 0-3 15,-5 4 19-15,-11 5 11 0,-10-3-7 16,-2 4 12-16,-14 1-14 0,-2-1 0 16,-6 2 11-16,-17 6-12 0,-16-4 1 15,-12 10 1-15,-3-4 10 0,8 1 0 16,7-4-1-16,19-5 1 0,13-2-11 15,8-4-1-15,0 2 0 0,-3 1-1 16,-2 1 0-16,-2 2-1 0,9-6 1 16,5 3 0-16,9-4-1 0,12 0-1 15,4-2-11-15,5-3 11 0,4 0-1 16,2-4-16-16,6 0 19 0,9 0 1 16,-1 0 15-16,10 0-13 0,3-4 0 15,1-3 1-15,3 2-2 16,0-3-1-16,1-1 1 0,-1 1 0 0,4 1-1 15,-5 4 0-15,2-4-1 0,-1 3 1 16,-4-2-2-16,3 2 2 16,-1 0-1-16,1 2 0 0,4-3 0 15,0 2 0-15,8-2 0 0,-2 1 0 16,5-3 1-16,2-2 0 0,0-1 1 16,2 1 0-16,5 1 0 0,-1-5 0 15,-3 2 0-15,-4 1 1 0,0 1 0 16,-1-3-2-16,-7 1 0 0,-4 3 1 15,-1 4-1-15,-5-4 1 0,-8 3 0 16,-2 5-1-16,-7-3 0 16,0 3-1-16,-4 0 0 0,-4 0 0 15,-3 0 0-15,0 0 0 0,0 0 2 16,0 0 11-16,0 3 0 0,0-2-11 16,0-1 1-16,0 4-2 0,1-4-1 15,5 0 2-15,1 0 24 0,2 0-4 16,3 0-6-16,-2 0-14 0,8 0 1 15,-6 0 0-15,-1 0-2 0,-4 0 1 16,3 0 1-16,-4 0 10 0,-2 0-1 16,0 0-8-16,2 0-3 0,-1 0-1 15,1 0 0-15,0 0 0 0,4 0 0 16,-2 0 0-16,6 0 1 0,-1 0 1 16,4 3 0-16,-2-3-1 0,-3 1-1 15,-1 3 0-15,-4-4 0 0,-4 0 0 16,-2 0 0-16,1 0 3 0,-2 0 29 15,0 0 0-15,-2 0-30 0,-1 0-2 16,-3 0 0-16,-1 0 0 0,-2 0-2 16,0 0-11-16,-2 1 0 15,1 6-25-15,-4-1-83 0,3 7-58 0,-2-4-33 16,4 6-33-16,-3 0-91 16,6 0-109-16,2-1-182 0,-2-2-549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0,84-34-24 16,-51 22-13-16,0-2-42 0,8-3-36 15,5 1-39-15,6 1-23 0,15-5-22 16,17-3-11-16,16-5-2 0,6-1-4 16,0 2-3-16,-9 2 6 0,-10 5 4 15,0-1-1-15,6 5-12 0,-3-3-3 16,0 3-4-16,-3-5-13 0,1 7 0 16,-18 1 0-16,-19 5 1 15,-6 0 12-15,-11-5-15 0,4 5 0 0,-2 0 0 31,1 2-1-31,-14 2-2 0,-7 4-14 0,-9 0-13 0,-7 0-26 16,0 0 55-16,-16 4 9 0,-5 7 24 16,-13 4-32-16,-11 7 1 0,-6 0 11 15,-14 3-10-15,-10 10-3 0,-18 1-2 16,-9 7 1-16,-2 4 1 0,9-9-1 16,20-5-28-16,21-6-23 0,11-7-3 15,3-3 6-15,-9 5 20 0,-5 4-3 16,-8 2 19-16,4-6 12 0,3 1-2 15,-2-3 2-15,3 1 0 0,8-6-1 16,5 1 2-16,5 0 0 16,6 0-3-16,8-5-78 0,5 5-26 15,7-8 12-15,3 0 27 0,6-5 10 16,1 2-1-16,8-2 25 0,5-3 34 16,13 0 20-16,12-1 9 0,18-12-16 15,32-5-11-15,23-9 1 0,16-3-3 16,-2-2 3-16,-1-1 39 0,-16 3 43 15,2-2 28-15,-5 0 14 0,-1 5-4 16,-1 2-6-16,-4 5-30 0,-8 5-28 16,-14 3-37-16,-15 8-20 0,-18-3-2 15,-9 6 1-15,-1-1-1 0,-3 2-1 16,-4 0-15-16,-18 2-26 0,-9 7-16 16,-13 6 58-16,-26 5 52 0,-32 12-23 15,-32 7-7-15,-14 8-18 0,-7-4-2 16,7-3-2-16,9 0 0 0,0 2 3 15,2-2-3-15,-3 4 0 0,2-1 0 16,4 0-1-16,-3-4-15 0,9 4-7 16,0-1 7-16,7-6 0 15,17-5 14-15,19-4 0 0,9-11-1 16,10 3-10-16,-4-3 13 0,-1 5-2 16,3 0 0-16,8-2 1 0,14-6-19 15,3-4-31-15,12-2-63 0,3-4 21 16,16-3 93-16,9-3 36 0,27-14-4 15,22-9-28-15,24-9-3 0,15-1 0 16,-2-1 25-16,-4 4 26 0,-7 1-4 16,-3 4-6-16,4 0-13 0,-3-2-9 15,-8 6-7-15,-19 4 6 0,-17 3-16 16,-16 5 17-16,-12 3-4 0,4 0 7 16,-3 4 6-16,-5-1-16 0,-10 4-13 15,-9 2-19-15,-6 0 16 0,-6 0 3 16,-12 8 32-16,-6 3-28 0,-10 5-1 15,-4 0 13-15,-7 5-13 0,-6-3-1 16,-6 4 0-16,2 2 0 16,-9 0-2-16,3 1 0 0,-7 4 1 15,1 1-1-15,-1-1 2 0,-4 1-2 16,5 0-1-16,-2-3-22 0,9 0 7 16,6 0 3-16,4-8 11 0,13 0-11 15,3-3 11-15,13-1-11 0,7-3-3 16,6-4-17-16,8-3-31 0,2-5 5 15,15 0 59-15,15-2 36 0,27-10 0 16,32-14-24-16,38-9-12 16,19-3-2-16,3-5 2 0,-7 3-2 0,-17 5 2 15,0-4 0-15,-7 2 17 0,-1 2 63 16,-8 0-2-16,-10 11 22 16,-24 3-29-16,-16 9-23 0,-24 4-12 15,-8 6-23-15,-3 2-13 0,-9 0 0 16,-7 4-20-16,-20 10-5 0,-33 15 25 15,-37 10 12-15,-39 17-12 0,-18 3-38 16,-6 1-14-16,6-3 4 0,8-6-4 16,-8 7 4-16,6-4 3 0,-1 1-1 15,12-4 4-15,10-1 13 0,11-5 6 16,22-10 10-16,20-7 12 0,18-9-1 16,5 0 0-16,0 0-17 0,5-1 15 15,-1-4-6-15,12-1 10 0,10-9 32 16,8-2 0-16,9-2 36 0,15-6-3 15,9-8-20-15,10-3-25 0,13-3-18 16,18-7 1-16,19-8-1 0,29-8 0 16,5 0-1-16,3 3-1 0,-13 3-1 15,-10 2-2-15,-8 7 1 0,-5 1 0 16,-18 6 1-16,-15 3 0 16,-18 7 1-16,-7-1-2 0,7-3 2 15,0 4 0-15,0 0 0 0,-9 3 13 16,-11 3-9-16,-9 4-3 0,-5 1-1 15,-9 0-26-15,0 1 26 0,-15 8 20 16,-4 1 9-16,-9 3-13 0,-6 3 1 16,-6 1-15-16,0-4 1 0,-2 6 10 15,-1-3-13-15,-2 2 1 0,2-1-1 16,0 2 1-16,-4 1 12 0,1 2-12 16,-2-1 2-16,-3-2 10 0,-2 3-12 15,2-1 1-15,-2 0 0 0,5-1 0 16,-3-1 0-16,7-3-2 15,-1 1-1-15,7-2 0 0,8-3 0 16,6-2-2-16,11-3-13 0,7-1-6 16,6-4-30-16,13-2 35 0,10 0 17 15,10-2 19-15,23-11-6 0,19-6-13 16,23-8 2-16,6-1-1 0,-7 2 1 16,-5 1 1-16,-13 2-2 0,-14 4-1 15,-8 1-2-15,-18 6-2 0,3 1 2 16,-2-1 0-16,1 0 2 0,-1 4 3 15,-14 3 10-15,-9 3-13 0,-17 2-26 16,-10 4 26-16,-23 7 65 0,-23 13-26 16,-30 7-1-16,-32 11-2 0,-10 9-14 15,-4 1 4-15,9-1-10 0,6-2-16 16,1 3-3-16,1-1 2 0,11-5 0 16,10-5-1-16,18-9 0 0,17-5 0 15,22-6 0-15,4-5-1 0,3 3 2 16,0 1-2-16,4-5 1 15,11-3-11-15,12-4-3 0,7-8 9 16,21 0 7-16,15-12 32 0,25-6-12 16,30-12-8-16,30-13-12 0,20-5-1 15,-2 1 1-15,-3 0-1 0,-16 8-1 16,3-6 0-16,-4 4 1 0,0 2 1 16,-7 6 1-16,-12 1 1 0,-7 8 0 15,-22 5 2-15,-22 3-3 0,-20 8-1 16,-10 4 0-16,-2 2-13 0,-11 2 10 15,-7 0-18-15,-13 10 21 0,-37 15 45 16,-35 13-16-16,-32 13-9 16,-22 6-18-16,-6 5-2 0,3-3 2 15,11-1 1-15,-3 1 0 0,6-3 0 16,4 0 10-16,8-5-11 0,11 0-1 16,11-5 1-16,17-7-1 0,17-15-1 15,20-2 0-15,11-11 0 0,1 5 0 16,7-5-1-16,8-3-1 0,10-6-19 15,15-2 21-15,31-14 23 0,34-17-1 16,32-7-20-16,16-8-1 0,2-4 11 16,-2 4-12-16,-14 3-1 0,0 3 0 15,3 1-1-15,-8-1 2 0,-5 8-1 16,-6 5-2-16,-4 2 3 0,-24 11-1 16,-10 5 0-16,-21 0-1 0,-5 6-1 15,-4 3-19-15,-3 0 9 0,-5 0-3 16,-20 3-7-16,-6 9 13 15,-37 4 10-15,-28 13 26 0,-32 11 16 0,-22 11 22 16,-12 1-6-16,7 2-13 16,10 2-23-16,0-1-6 0,5-3-15 15,11-3 0-15,8-4-1 0,23-7 0 16,15-10-1-16,22-10 0 0,8-3-1 16,5 0-1-16,5-7-10 0,10 4 11 15,7-12-23-15,24 0 25 0,29-19 16 16,29-12-13-16,26-7-1 0,21-10 1 15,-8 2 0-15,0 3-1 0,-13 2 1 16,-8 3-2-16,-1 3 1 0,-11 2-2 16,-15 6 0-16,-14 11 0 0,-20-1 0 15,-7 7-2-15,-4 2 1 0,2 4-1 16,-5 0-1 0,-15 4-16-16,-11 0-16 0,-11 12 31 0,-22 5 4 0,-23 10 4 15,-31 15-2-15,-31 14 0 16,-15 3 0-16,-5 4 0 0,0-4-1 15,3-3 0-15,5 3 0 0,-4-4-1 16,7 0 0-16,11-3 0 0,13-8 0 16,22-5 1-16,20-11 3 0,21-5 8 15,6-9-11-15,4 3-1 0,3-3-2 16,8-4 1-16,16-8-2 0,9-2-16 16,34-8 19-16,30-16 0 0,30-12 3 15,19-4-1-15,10-4 11 0,-6 5-13 16,-11 2-1-16,-2 2-1 0,2 0 0 15,-11 0 0-15,-5 4-1 0,-16 9 1 16,-18 4 2-16,-17 2 0 16,-7 7 0-16,0-3-2 0,7 2-1 0,-4-3-10 15,-11 6 13-15,-10 4-2 0,-13 3-17 16,-7 0-17-16,-4 6 17 16,-16 2 19-16,-9 6 16 0,-16 4-15 15,-4 3 0-15,-23 6 0 0,-22 8 0 16,-23 8 1-16,-3 0-2 0,1-4 0 15,15-1 0-15,17-8 1 0,13-5 0 16,16-3 1-16,15-6 1 0,8-2 0 16,-1-1 7-16,0 3-10 0,10-7-2 15,15-2 0-15,11-7-11 0,17 0 10 16,29-16 3-16,34-11 0 0,29-8 0 16,18-8 0-16,0-1 0 0,-6 1-15 15,-16 6 13-15,1-2-1 0,-8 4 0 16,-1 0 3-16,-22 7 0 0,-15 11 13 15,-19 3-10-15,-9 2-1 0,-5 3 1 16,-1 2 1-16,-9 2-1 0,-12 2-1 16,-9 3 14-16,-14 3-14 0,-20 9-2 15,-17 3-1-15,-18 11 1 0,-22 5 1 16,-6 4 2-16,7 0 0 16,3-3-3-16,7-1 0 0,4 0 0 0,1-2 0 15,12-7 1-15,13-4 1 16,14-2 17-16,-2-4-6 0,2 3 0 15,-7 4-1-15,0-3 1 0,7-5-12 16,11 2 3-16,8-5 8 0,7-5-8 16,12-3-1-16,2 0-3 0,18 0 3 15,9-2-3-15,11-7 16 0,20-7-15 16,23-3 1-16,22-8 0 0,1 3-1 16,1-3-1-16,-12 3-1 0,-10 5 0 15,-8-2-1-15,-8 5 1 16,-17 5-1-16,-7 3-1 0,-9 0 2 15,7-1-3-15,-1 1 2 0,2 4 2 16,-9 0-1-16,-8 0-1 0,-5 4-1 16,-13 0-13-16,-4 4 0 0,-3 0-3 15,-5 4 19-15,-12 5 11 0,-10-3-7 16,-3 4 12-16,-14 1-14 0,-2-1 0 16,-6 2 11-16,-18 6-12 0,-18-4 1 15,-12 10 1-15,-2-4 10 0,7 1 0 16,8-4-1-16,20-5 1 0,13-2-11 15,9-4-1-15,0 2 0 0,-3 1-1 16,-2 1 0-16,-4 2-1 0,11-6 1 16,5 3 0-16,11-4-1 0,10 0-1 15,6-2-11-15,5-3 11 0,4 0-1 16,2-4-16-16,6 0 19 0,9 0 1 16,1 0 15-16,8 0-13 0,5-4 0 15,1-3 1-15,2 2-2 16,0-3-1-16,2-1 1 0,-1 1 0 0,4 1-1 15,-6 4 0-15,2-4-1 0,0 3 1 16,-5-2-2-16,4 2 2 16,-2 0-1-16,2 2 0 0,3-3 0 15,1 2 0-15,8-2 0 0,-2 1 0 16,5-3 1-16,2-2 0 0,2-1 1 16,0 1 0-16,5 1 0 0,0-5 0 15,-3 2 0-15,-5 1 1 0,0 1 0 16,0-3-2-16,-8 1 0 0,-5 3 1 15,-1 4-1-15,-4-4 1 0,-9 3 0 16,-2 5-1-16,-8-3 0 16,2 3-1-16,-6 0 0 0,-4 0 0 15,-3 0 0-15,0 0 0 0,0 0 2 16,0 0 11-16,0 3 0 0,0-2-11 16,0-1 1-16,0 4-2 0,1-4-1 15,5 0 2-15,1 0 24 0,2 0-4 16,5 0-6-16,-4 0-14 0,8 0 1 15,-4 0 0-15,-3 0-2 0,-4 0 1 16,3 0 1-16,-3 0 10 0,-2 0-1 16,-1 0-8-16,2 0-3 0,-1 0-1 15,1 0 0-15,0 0 0 0,5 0 0 16,-2 0 0-16,5 0 1 0,0 0 1 16,4 3 0-16,-3-3-1 0,-2 1-1 15,-1 3 0-15,-5-4 0 0,-4 0 0 16,-2 0 0-16,1 0 3 0,-2 0 29 15,0 0 0-15,-2 0-30 0,-1 0-2 16,-3 0 0-16,-2 0 0 0,-1 0-2 16,-1 0-11-16,-1 1 0 15,1 6-25-15,-6-1-83 0,5 7-58 0,-2-4-33 16,3 6-33-16,-3 0-91 16,7 0-109-16,2-1-182 0,-2-2-549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0,66-34-24 16,-40 22-13-16,-1-2-42 0,8-3-36 15,4 1-39-15,4 1-23 0,11-5-22 16,14-3-11-16,13-5-2 0,3-1-4 16,3 2-3-16,-9 2 6 0,-8 5 4 15,0-1-1-15,6 5-12 0,-4-3-3 16,1 3-4-16,-3-5-13 0,2 7 0 16,-16 1 0-16,-13 5 1 15,-5 0 12-15,-10-5-15 0,4 5 0 0,-2 0 0 31,1 2-1-31,-10 2-2 0,-7 4-14 0,-7 0-13 0,-5 0-26 16,0 0 55-16,-12 4 9 0,-5 7 24 16,-9 4-32-16,-9 7 1 0,-6 0 11 15,-9 3-10-15,-10 10-3 0,-13 1-2 16,-8 7 1-16,0 4 1 0,7-9-1 16,14-5-28-16,18-6-23 0,8-7-3 15,3-3 6-15,-8 5 20 0,-3 4-3 16,-7 2 19-16,4-6 12 0,0 1-2 15,1-3 2-15,1 1 0 0,7-6-1 16,4 1 2-16,4 0 0 16,5 0-3-16,5-5-78 0,5 5-26 15,5-8 12-15,2 0 27 0,6-5 10 16,0 2-1-16,6-2 25 0,4-3 34 16,11 0 20-16,8-1 9 0,16-12-16 15,24-5-11-15,18-9 1 0,13-3-3 16,-2-2 3-16,0-1 39 0,-13 3 43 15,1-2 28-15,-3 0 14 0,-2 5-4 16,1 2-6-16,-5 5-30 0,-5 5-28 16,-12 3-37-16,-11 8-20 0,-14-3-2 15,-8 6 1-15,1-1-1 0,-4 2-1 16,-3 0-15-16,-14 2-26 0,-7 7-16 16,-10 6 58-16,-21 5 52 0,-26 12-23 15,-23 7-7-15,-12 8-18 0,-5-4-2 16,4-3-2-16,8 0 0 0,1 2 3 15,0-2-3-15,-2 4 0 0,2-1 0 16,3 0-1-16,-2-4-15 0,6 4-7 16,1-1 7-16,6-6 0 15,13-5 14-15,14-4 0 0,8-11-1 16,7 3-10-16,-3-3 13 0,-1 5-2 16,4 0 0-16,4-2 1 0,13-6-19 15,1-4-31-15,10-2-63 0,3-4 21 16,12-3 93-16,7-3 36 0,21-14-4 15,18-9-28-15,18-9-3 0,12-1 0 16,-1-1 25-16,-3 4 26 0,-7 1-4 16,-1 4-6-16,2 0-13 0,0-2-9 15,-8 6-7-15,-15 4 6 0,-14 3-16 16,-12 5 17-16,-8 3-4 0,1 0 7 16,-1 4 6-16,-5-1-16 0,-7 4-13 15,-7 2-19-15,-5 0 16 0,-5 0 3 16,-9 8 32-16,-5 3-28 0,-7 5-1 15,-4 0 13-15,-5 5-13 0,-6-3-1 16,-3 4 0-16,1 2 0 16,-7 0-2-16,1 1 0 0,-4 4 1 15,0 1-1-15,-1-1 2 0,-2 1-2 16,3 0-1-16,-2-3-22 0,9 0 7 16,3 0 3-16,4-8 11 0,10 0-11 15,2-3 11-15,10-1-11 0,7-3-3 16,3-4-17-16,7-3-31 0,2-5 5 15,11 0 59-15,13-2 36 0,19-10 0 16,27-14-24-16,30-9-12 16,14-3-2-16,3-5 2 0,-5 3-2 0,-15 5 2 15,1-4 0-15,-6 2 17 0,0 2 63 16,-7 0-2-16,-7 11 22 16,-20 3-29-16,-13 9-23 0,-17 4-12 15,-6 6-23-15,-4 2-13 0,-7 0 0 16,-5 4-20-16,-16 10-5 0,-25 15 25 15,-31 10 12-15,-29 17-12 0,-15 3-38 16,-5 1-14-16,5-3 4 0,7-6-4 16,-7 7 4-16,5-4 3 0,0 1-1 15,9-4 4-15,7 0 13 0,9-6 6 16,17-10 10-16,16-7 12 0,15-9-1 16,3 0 0-16,1 0-17 0,2-1 15 15,1-4-6-15,9-1 10 0,8-9 32 16,6-2 0-16,7-2 36 0,12-6-3 15,6-8-20-15,9-3-25 0,10-3-18 16,14-7 1-16,15-8-1 0,24-8 0 16,3 0-1-16,1 2-1 0,-8 4-1 15,-9 2-2-15,-7 7 1 0,-3 1 0 16,-14 6 1-16,-12 3 0 16,-13 7 1-16,-7-1-2 0,6-3 2 15,-1 4 0-15,1 0 0 0,-7 3 13 16,-10 3-9-16,-5 4-3 0,-5 1-1 15,-7 0-26-15,0 1 26 0,-12 8 20 16,-3 1 9-16,-7 3-13 0,-5 3 1 16,-4 1-15-16,0-4 1 0,-2 6 10 15,-2-3-13-15,0 2 1 0,1-1-1 16,0 2 1-16,-2 1 12 0,0 2-12 16,-2-1 2-16,-2-1 10 0,-2 2-12 15,2-1 1-15,-2 0 0 0,4-1 0 16,-2-1 0-16,5-3-2 15,1 1-1-15,3-2 0 0,8-3 0 16,4-2-2-16,9-3-13 0,5-1-6 16,5-4-30-16,10-2 35 0,8 0 17 15,9-2 19-15,16-11-6 0,16-6-13 16,18-8 2-16,5-1-1 0,-6 2 1 16,-3 1 1-16,-11 2-2 0,-12 4-1 15,-4 0-2-15,-15 7-2 0,2 1 2 16,-2-1 0-16,1 0 2 0,0 4 3 15,-12 3 10-15,-7 3-13 0,-13 2-26 16,-8 4 26-16,-17 7 65 0,-19 13-26 16,-24 8-1-16,-25 10-2 0,-8 9-14 15,-2 1 4-15,7-1-10 0,3-2-16 16,1 3-3-16,2-1 2 0,9-5 0 16,6-5-1-16,16-9 0 0,12-5 0 15,18-6 0-15,3-5-1 0,3 3 2 16,0 1-2-16,2-5 1 15,10-3-11-15,8-4-3 0,6-8 9 16,17 0 7-16,11-12 32 0,20-6-12 16,23-12-8-16,25-13-12 0,15-5-1 15,-2 1 1-15,-2 0-1 0,-12 8-1 16,2-6 0-16,-4 4 1 0,1 2 1 16,-5 6 1-16,-10 1 1 0,-7 8 0 15,-15 5 2-15,-19 3-3 0,-14 8-1 16,-9 4 0-16,-2 2-13 0,-8 2 10 15,-6 0-18-15,-10 10 21 0,-28 15 45 16,-29 13-16-16,-25 13-9 16,-16 6-18-16,-7 5-2 0,4-3 2 15,9-1 1-15,-3 1 0 0,4-3 0 16,4 0 10-16,7-5-11 0,7 0-1 16,9-5 1-16,14-7-1 0,14-15-1 15,15-2 0-15,8-11 0 0,1 5 0 16,6-5-1-16,7-3-1 0,7-6-19 15,11-2 21-15,25-14 23 0,27-17-1 16,24-7-20-16,15-8-1 0,0-4 11 16,-1 4-12-16,-12 3-1 0,1 3 0 15,2 1-1-15,-6-1 2 0,-5 8-1 16,-3 5-2-16,-5 2 3 0,-17 11-1 16,-10 5 0-16,-15 0-1 0,-5 6-1 15,-1 3-19-15,-4 0 9 0,-3 0-3 16,-17 3-7-16,-3 9 13 15,-32 4 10-15,-20 13 26 0,-25 11 16 0,-18 11 22 16,-10 1-6-16,7 2-13 16,7 2-23-16,1-1-6 0,2-3-15 15,10-3 0-15,7-4-1 0,17-7 0 16,12-10-1-16,18-10 0 0,5-3-1 16,5 0-1-16,2-7-10 0,9 4 11 15,6-12-23-15,20 0 25 0,21-19 16 16,23-12-13-16,21-7-1 0,15-10 1 15,-4 2 0-15,-1 3-1 0,-10 2 1 16,-8 3-2-16,2 3 1 0,-10 2-2 16,-12 6 0-16,-11 11 0 0,-16-1 0 15,-5 7-2-15,-3 2 1 0,1 4-1 16,-4 0-1 0,-10 4-16-16,-10 0-16 0,-10 12 31 0,-16 5 4 0,-17 10 4 15,-25 15-2-15,-25 14 0 16,-11 3 0-16,-6 4 0 0,2-4-1 15,2-3 0-15,3 3 0 0,-2-4-1 16,6 0 0-16,6-3 0 0,13-8 0 16,17-5 1-16,14-11 3 0,18-5 8 15,4-9-11-15,4 3-1 0,2-3-2 16,6-4 1-16,13-8-2 0,6-2-16 16,28-8 19-16,22-16 0 0,25-12 3 15,14-4-1-15,10-4 11 0,-7 5-13 16,-8 2-1-16,-2 2-1 0,3 0 0 15,-10 0 0-15,-3 4-1 0,-14 9 1 16,-13 4 2-16,-14 2 0 16,-4 7 0-16,-2-3-2 0,7 2-1 0,-4-3-10 15,-9 6 13-15,-7 4-2 0,-10 3-17 16,-6 0-17-16,-3 6 17 16,-13 2 19-16,-7 6 16 0,-12 4-15 15,-4 3 0-15,-18 6 0 0,-17 8 0 16,-18 8 1-16,-2 0-2 0,0-4 0 15,13-1 0-15,12-8 1 0,12-5 0 16,11-3 1-16,12-6 1 0,7-2 0 16,-2-1 7-16,0 3-10 0,8-7-2 15,13-2 0-15,8-7-11 0,13 0 10 16,23-16 3-16,28-11 0 0,22-8 0 16,13-8 0-16,1-1 0 0,-4 1-15 15,-14 6 13-15,1-2-1 0,-6 4 0 16,0 0 3-16,-18 7 0 0,-12 11 13 15,-15 3-10-15,-7 2-1 0,-3 3 1 16,-2 2 1-16,-6 2-1 0,-11 2-1 16,-6 3 14-16,-11 3-14 0,-16 9-2 15,-13 3-1-15,-14 11 1 0,-18 5 1 16,-5 4 2-16,6 0 0 16,3-3-3-16,5-1 0 0,3 0 0 0,0-2 0 15,11-7 1-15,9-4 1 16,12-2 17-16,-2-4-6 0,2 3 0 15,-6 4-1-15,0-3 1 0,6-5-12 16,8 2 3-16,6-5 8 0,5-5-8 16,11-3-1-16,1 0-3 0,14 0 3 15,8-2-3-15,8-7 16 0,16-7-15 16,17-3 1-16,18-8 0 0,1 3-1 16,1-3-1-16,-10 3-1 0,-8 5 0 15,-6-2-1-15,-7 5 1 16,-13 5-1-16,-4 3-1 0,-8 0 2 15,5-1-3-15,-1 1 2 0,2 4 2 16,-7 0-1-16,-6 0-1 0,-5 4-1 16,-9 0-13-16,-4 4 0 0,-2 0-3 15,-4 4 19-15,-9 5 11 0,-8-3-7 16,-3 4 12-16,-10 1-14 0,-2-1 0 16,-5 2 11-16,-15 6-12 0,-13-4 1 15,-9 10 1-15,-3-4 10 0,7 1 0 16,5-4-1-16,16-5 1 0,11-2-11 15,7-4-1-15,-1 2 0 0,-1 1-1 16,-3 1 0-16,-1 2-1 0,7-6 1 16,3 3 0-16,9-4-1 0,9 0-1 15,5-2-11-15,3-3 11 0,3 0-1 16,2-4-16-16,5 0 19 0,7 0 1 16,0 0 15-16,7 0-13 0,4-4 0 15,1-3 1-15,1 2-2 16,1-3-1-16,0-1 1 0,0 1 0 0,3 1-1 15,-5 4 0-15,3-4-1 0,-2 3 1 16,-3-2-2-16,3 2 2 16,-1 0-1-16,1 2 0 0,3-3 0 15,1 2 0-15,5-2 0 0,-1 1 0 16,4-3 1-16,2-2 0 0,0-1 1 16,1 1 0-16,4 1 0 0,0-5 0 15,-1 2 0-15,-6 1 1 0,1 1 0 16,-1-3-2-16,-5 1 0 0,-4 3 1 15,-2 4-1-15,-2-4 1 0,-8 3 0 16,-1 5-1-16,-6-3 0 16,0 3-1-16,-3 0 0 0,-4 0 0 15,-2 0 0-15,0 0 0 0,0 0 2 16,0 0 11-16,0 3 0 0,0-2-11 16,0-1 1-16,0 4-2 0,1-4-1 15,4 0 2-15,1 0 24 0,1 0-4 16,3 0-6-16,-1 0-14 0,6 0 1 15,-5 0 0-15,-1 0-2 0,-3 0 1 16,2 0 1-16,-3 0 10 0,-1 0-1 16,-1 0-8-16,2 0-3 0,-1 0-1 15,1 0 0-15,-1 0 0 0,4 0 0 16,0 0 0-16,3 0 1 0,-1 0 1 16,5 3 0-16,-3-3-1 0,-2 1-1 15,-1 3 0-15,-3-4 0 0,-4 0 0 16,-1 0 0-16,1 0 3 0,-2 0 29 15,0 0 0-15,-2 0-30 0,0 0-2 16,-3 0 0-16,-2 0 0 0,0 0-2 16,0 0-11-16,-2 1 0 15,1 6-25-15,-4-1-83 0,3 7-58 0,-1-4-33 16,2 6-33-16,-2 0-91 16,5 0-109-16,2-1-182 0,-2-2-549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0,102-34-24 16,-62 22-13-16,-1-2-42 0,11-3-36 15,6 1-39-15,7 1-23 0,18-5-22 16,21-3-11-16,20-5-2 0,5-1-4 16,2 2-3-16,-12 2 6 0,-11 5 4 15,-1-1-1-15,8 5-12 0,-5-3-3 16,2 3-4-16,-5-5-13 0,2 7 0 16,-22 1 0-16,-23 5 1 15,-7 0 12-15,-15-5-15 0,6 5 0 0,-3 0 0 31,2 2-1-31,-17 2-2 0,-9 4-14 0,-10 0-13 0,-9 0-26 16,0 0 55-16,-19 4 9 0,-7 7 24 16,-15 4-32-16,-14 7 1 0,-6 0 11 15,-17 3-10-15,-13 10-3 0,-22 1-2 16,-11 7 1-16,-2 4 1 0,11-9-1 16,24-5-28-16,26-6-23 0,13-7-3 15,4-3 6-15,-12 5 20 0,-6 4-3 16,-8 2 19-16,3-6 12 0,4 1-2 15,-2-3 2-15,4 1 0 0,10-6-1 16,5 1 2-16,6 0 0 16,8 0-3-16,9-5-78 0,7 5-26 15,8-8 12-15,3 0 27 0,8-5 10 16,1 2-1-16,10-2 25 0,6-3 34 16,15 0 20-16,15-1 9 0,22-12-16 15,39-5-11-15,26-9 1 0,21-3-3 16,-2-2 3-16,-2-1 39 0,-19 3 43 15,2-2 28-15,-5 0 14 0,-3 5-4 16,1 2-6-16,-7 5-30 0,-9 5-28 16,-17 3-37-16,-17 8-20 0,-23-3-2 15,-11 6 1-15,-1-1-1 0,-3 2-1 16,-6 0-15-16,-21 2-26 0,-11 7-16 16,-15 6 58-16,-33 5 52 0,-38 12-23 15,-38 7-7-15,-18 8-18 0,-7-4-2 16,7-3-2-16,10 0 0 0,2 2 3 15,1-2-3-15,-3 4 0 0,3-1 0 16,3 0-1-16,-2-4-15 0,10 4-7 16,2-1 7-16,7-6 0 15,21-5 14-15,22-4 0 0,11-11-1 16,13 3-10-16,-5-3 13 0,-2 5-2 16,5 0 0-16,8-2 1 0,18-6-19 15,3-4-31-15,15-2-63 0,4-4 21 16,20-3 93-16,9-3 36 0,34-14-4 15,26-9-28-15,29-9-3 0,19-1 0 16,-3-1 25-16,-5 4 26 0,-9 1-4 16,-2 4-6-16,3 0-13 0,-2-2-9 15,-10 6-7-15,-23 4 6 0,-22 3-16 16,-18 5 17-16,-14 3-4 0,4 0 7 16,-4 4 6-16,-6-1-16 0,-12 4-13 15,-10 2-19-15,-8 0 16 0,-8 0 3 16,-13 8 32-16,-9 3-28 0,-11 5-1 15,-5 0 13-15,-8 5-13 0,-8-3-1 16,-7 4 0-16,2 2 0 16,-10 0-2-16,2 1 0 0,-7 4 1 15,0 1-1-15,0-1 2 0,-5 1-2 16,5 0-1-16,-1-3-22 0,11 0 7 16,7 0 3-16,4-8 11 0,17 0-11 15,3-3 11-15,14-1-11 0,11-3-3 16,6-4-17-16,10-3-31 0,3-5 5 15,17 0 59-15,19-2 36 0,32-10 0 16,39-14-24-16,47-9-12 16,21-3-2-16,6-5 2 0,-10 3-2 0,-20 5 2 15,1-4 0-15,-10 2 17 0,-1 2 63 16,-11 0-2-16,-10 11 22 16,-29 3-29-16,-21 9-23 0,-28 4-12 15,-9 6-23-15,-5 2-13 0,-10 0 0 16,-10 4-20-16,-22 10-5 0,-41 15 25 15,-45 10 12-15,-47 17-12 0,-23 3-38 16,-6 1-14-16,8-3 4 0,8-6-4 16,-9 7 4-16,8-4 3 0,-2 1-1 15,14-4 4-15,12 0 13 0,15-6 6 16,26-10 10-16,24-7 12 0,22-9-1 16,6 0 0-16,0 0-17 0,5-1 15 15,0-4-6-15,14-1 10 0,12-9 32 16,10-2 0-16,12-2 36 0,16-6-3 15,12-8-20-15,12-3-25 0,17-3-18 16,20-7 1-16,23-8-1 0,36-8 0 16,6 0-1-16,3 2-1 0,-14 4-1 15,-14 2-2-15,-10 7 1 0,-5 1 0 16,-22 6 1-16,-17 3 0 16,-23 7 1-16,-8-1-2 0,8-3 2 15,-1 4 0-15,1 0 0 0,-11 3 13 16,-13 3-9-16,-11 4-3 0,-6 1-1 15,-11 0-26-15,0 1 26 0,-19 8 20 16,-3 1 9-16,-13 3-13 0,-6 3 1 16,-7 1-15-16,0-4 1 0,-3 6 10 15,-1-3-13-15,-2 2 1 0,1-1-1 16,1 2 1-16,-4 1 12 0,0 2-12 16,-2-1 2-16,-4-1 10 0,-3 2-12 15,4-1 1-15,-3 0 0 0,5-1 0 16,-3-1 0-16,9-3-2 15,-1 1-1-15,7-2 0 0,11-3 0 16,7-2-2-16,13-3-13 0,9-1-6 16,7-4-30-16,16-2 35 0,11 0 17 15,14-2 19-15,26-11-6 0,24-6-13 16,28-8 2-16,7-1-1 0,-8 2 1 16,-6 1 1-16,-16 2-2 0,-18 4-1 15,-9 0-2-15,-21 7-2 0,3 1 2 16,-4-1 0-16,3 0 2 0,-2 4 3 15,-17 3 10-15,-10 3-13 0,-21 2-26 16,-12 4 26-16,-28 7 65 0,-28 13-26 16,-36 8-1-16,-38 10-2 0,-14 9-14 15,-3 1 4-15,10-1-10 0,7-2-16 16,1 3-3-16,2-1 2 0,13-5 0 16,12-5-1-16,23-9 0 0,19-5 0 15,27-6 0-15,5-5-1 0,4 3 2 16,0 1-2-16,4-5 1 15,14-3-11-15,15-4-3 0,8-8 9 16,24 0 7-16,20-12 32 0,29-6-12 16,38-12-8-16,34-13-12 0,26-5-1 15,-2 1 1-15,-5 0-1 0,-19 8-1 16,4-6 0-16,-5 4 1 0,0 2 1 16,-8 6 1-16,-16 1 1 0,-8 8 0 15,-25 5 2-15,-28 3-3 0,-23 8-1 16,-14 4 0-16,-2 2-13 0,-13 2 10 15,-8 0-18-15,-16 10 21 0,-44 15 45 16,-44 13-16-16,-39 13-9 16,-25 6-18-16,-8 5-2 0,4-3 2 15,13-1 1-15,-4 1 0 0,7-3 0 16,6 0 10-16,9-5-11 0,13 0-1 16,13-5 1-16,23-7-1 0,19-15-1 15,25-2 0-15,11-11 0 0,4 5 0 16,6-5-1-16,12-3-1 0,11-6-19 15,17-2 21-15,39-14 23 0,41-17-1 16,38-7-20-16,20-8-1 0,3-4 11 16,-3 4-12-16,-17 3-1 0,0 3 0 15,4 1-1-15,-9-1 2 0,-8 8-1 16,-5 5-2-16,-8 2 3 0,-27 11-1 16,-13 5 0-16,-24 0-1 0,-7 6-1 15,-4 3-19-15,-5 0 9 0,-4 0-3 16,-27 3-7-16,-5 9 13 15,-46 4 10-15,-34 13 26 0,-38 11 16 0,-27 11 22 16,-14 1-6-16,8 2-13 16,12 2-23-16,0-1-6 0,6-3-15 15,13-3 0-15,11-4-1 0,26-7 0 16,20-10-1-16,26-10 0 0,8-3-1 16,8 0-1-16,6-7-10 0,11 4 11 15,9-12-23-15,30 0 25 0,34-19 16 16,36-12-13-16,32-7-1 0,23-10 1 15,-8 2 0-15,0 3-1 0,-15 2 1 16,-11 3-2-16,0 3 1 0,-15 2-2 16,-18 6 0-16,-17 11 0 0,-23-1 0 15,-8 7-2-15,-6 2 1 0,2 4-1 16,-6 0-1 0,-17 4-16-16,-14 0-16 0,-14 12 31 0,-26 5 4 0,-27 10 4 15,-39 15-2-15,-37 14 0 16,-17 3 0-16,-8 4 0 0,2-4-1 15,2-3 0-15,6 3 0 0,-5-4-1 16,10 0 0-16,11-3 0 0,19-8 0 16,25-5 1-16,23-11 3 0,27-5 8 15,7-9-11-15,5 3-1 0,4-3-2 16,8-4 1-16,20-8-2 0,12-2-16 16,40-8 19-16,37-16 0 0,37-12 3 15,21-4-1-15,13-4 11 0,-7 5-13 16,-13 2-1-16,-3 2-1 0,3 0 0 15,-14 0 0-15,-5 4-1 0,-20 9 1 16,-22 4 2-16,-21 2 0 16,-8 7 0-16,0-3-2 0,8 2-1 0,-4-3-10 15,-14 6 13-15,-12 4-2 0,-15 3-17 16,-9 0-17-16,-5 6 17 16,-20 2 19-16,-9 6 16 0,-21 4-15 15,-4 3 0-15,-28 6 0 0,-27 8 0 16,-28 8 1-16,-3 0-2 0,1-4 0 15,18-1 0-15,21-8 1 0,15-5 0 16,19-3 1-16,19-6 1 0,10-2 0 16,-2-1 7-16,1 3-10 0,11-7-2 15,19-2 0-15,13-7-11 0,20 0 10 16,36-16 3-16,41-11 0 0,36-8 0 16,20-8 0-16,1-1 0 0,-8 1-15 15,-18 6 13-15,0-2-1 0,-8 4 0 16,-4 0 3-16,-25 7 0 0,-19 11 13 15,-22 3-10-15,-11 2-1 0,-6 3 1 16,-2 2 1-16,-10 2-1 0,-16 2-1 16,-8 3 14-16,-20 3-14 0,-23 9-2 15,-21 3-1-15,-21 11 1 0,-27 5 1 16,-6 4 2-16,6 0 0 16,5-3-3-16,8-1 0 0,5 0 0 0,1-2 0 15,15-7 1-15,16-4 1 16,16-2 17-16,-2-4-6 0,3 3 0 15,-9 4-1-15,1-3 1 0,7-5-12 16,13 2 3-16,11-5 8 0,8-5-8 16,14-3-1-16,3 0-3 0,23 0 3 15,9-2-3-15,14-7 16 0,25-7-15 16,27-3 1-16,26-8 0 0,3 3-1 16,0-3-1-16,-14 3-1 0,-12 5 0 15,-11-2-1-15,-9 5 1 16,-20 5-1-16,-9 3-1 0,-11 0 2 15,8-1-3-15,-1 1 2 0,3 4 2 16,-11 0-1-16,-9 0-1 0,-7 4-1 16,-16 0-13-16,-4 4 0 0,-4 0-3 15,-6 4 19-15,-14 5 11 0,-13-3-7 16,-4 4 12-16,-16 1-14 0,-3-1 0 16,-6 2 11-16,-23 6-12 0,-22-4 1 15,-13 10 1-15,-4-4 10 0,9 1 0 16,10-4-1-16,23-5 1 0,17-2-11 15,10-4-1-15,1 2 0 0,-5 1-1 16,-2 1 0-16,-3 2-1 0,11-6 1 16,8 3 0-16,11-4-1 0,14 0-1 15,6-2-11-15,7-3 11 0,4 0-1 16,3-4-16-16,8 0 19 0,11 0 1 16,-1 0 15-16,12 0-13 0,5-4 0 15,1-3 1-15,2 2-2 16,2-3-1-16,1-1 1 0,-1 1 0 0,5 1-1 15,-8 4 0-15,4-4-1 0,-1 3 1 16,-7-2-2-16,6 2 2 16,-2 0-1-16,2 2 0 0,3-3 0 15,1 2 0-15,11-2 0 0,-3 1 0 16,6-3 1-16,3-2 0 0,0-1 1 16,3 1 0-16,5 1 0 0,-1-5 0 15,-2 2 0-15,-7 1 1 0,-1 1 0 16,1-3-2-16,-10 1 0 0,-4 3 1 15,-3 4-1-15,-5-4 1 0,-10 3 0 16,-4 5-1-16,-8-3 0 16,1 3-1-16,-7 0 0 0,-4 0 0 15,-4 0 0-15,0 0 0 0,0 0 2 16,0 0 11-16,0 3 0 0,0-2-11 16,0-1 1-16,0 4-2 0,1-4-1 15,7 0 2-15,0 0 24 0,4 0-4 16,4 0-6-16,-4 0-14 0,11 0 1 15,-7 0 0-15,-3 0-2 0,-4 0 1 16,4 0 1-16,-6 0 10 0,-1 0-1 16,-1 0-8-16,3 0-3 0,-2 0-1 15,1 0 0-15,1 0 0 0,4 0 0 16,-1 0 0-16,7 0 1 0,-2 0 1 16,6 3 0-16,-3-3-1 0,-4 1-1 15,0 3 0-15,-7-4 0 0,-4 0 0 16,-3 0 0-16,2 0 3 0,-3 0 29 15,0 0 0-15,-3 0-30 0,0 0-2 16,-5 0 0-16,-2 0 0 0,-1 0-2 16,0 0-11-16,-3 1 0 15,2 6-25-15,-7-1-83 0,6 7-58 0,-4-4-33 16,5 6-33-16,-3 0-91 16,8 0-109-16,2-1-182 0,-3-2-549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15,1-1-1-15,7 5-12 0,-4-3-3 16,0 3-4-16,-3-5-13 0,1 7 0 16,-24 1 0-16,-23 5 1 15,-9 0 12-15,-14-5-15 0,5 5 0 0,-3 0 0 31,2 2-1-31,-18 2-2 0,-10 4-14 0,-11 0-13 0,-9 0-26 16,0 0 55-16,-19 4 9 0,-9 7 24 16,-16 4-32-16,-14 7 1 0,-9 0 11 15,-16 3-10-15,-14 10-3 0,-24 1-2 16,-11 7 1-16,-2 4 1 0,11-9-1 16,26-5-28-16,28-6-23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0,-22 3 43 15,3-2 28-15,-6 0 14 0,-2 5-4 16,0 2-6-16,-7 5-30 0,-9 5-28 16,-18 3-37-16,-19 8-20 0,-24-3-2 15,-12 6 1-15,-2-1-1 0,-3 2-1 16,-5 0-15-16,-23 2-26 0,-12 7-16 16,-16 6 58-16,-36 5 52 0,-40 12-23 15,-40 7-7-15,-19 8-18 0,-10-4-2 16,10-3-2-16,11 0 0 0,1 2 3 15,1-2-3-15,-3 4 0 0,3-1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15,-11 6-7-15,-24 4 6 0,-23 3-16 16,-20 5 17-16,-15 3-4 0,5 0 7 16,-5 4 6-16,-6-1-16 0,-12 4-13 15,-12 2-19-15,-8 0 16 0,-8 0 3 16,-15 8 32-16,-8 3-28 0,-13 5-1 15,-5 0 13-15,-10 5-13 0,-7-3-1 16,-7 4 0-16,2 2 0 16,-12 0-2-16,4 1 0 0,-9 4 1 15,1 1-1-15,-1-1 2 0,-4 1-2 16,4 0-1-16,-1-3-22 0,13 0 7 16,5 0 3-16,6-8 11 0,18 0-11 15,3-3 11-15,16-1-11 0,11-3-3 16,6-4-17-16,11-3-31 0,3-5 5 15,18 0 59-15,21-2 36 0,34-10 0 16,42-14-24-16,49-9-12 16,24-3-2-16,5-5 2 0,-10 3-2 0,-22 5 2 15,0-4 0-15,-9 2 17 0,-1 2 63 16,-11 0-2-16,-11 11 22 16,-33 3-29-16,-21 9-23 0,-30 4-12 15,-10 6-23-15,-5 2-13 0,-10 0 0 16,-11 4-20-16,-24 10-5 0,-44 15 25 15,-47 10 12-15,-51 17-12 0,-23 3-38 16,-9 1-14-16,10-3 4 0,9-6-4 16,-11 7 4-16,10-4 3 0,-3 1-1 15,16-4 4-15,12-1 13 0,15-5 6 16,29-10 10-16,25-7 12 0,23-9-1 16,8 0 0-16,-1 0-17 0,5-1 15 15,1-4-6-15,15-1 10 0,13-9 32 16,10-2 0-16,12-2 36 0,18-6-3 15,13-8-20-15,12-3-25 0,18-3-18 16,23-7 1-16,24-8-1 0,38-8 0 16,6 0-1-16,3 3-1 0,-14 3-1 15,-15 2-2-15,-11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2-16,-5-2 10 0,-2 3-12 15,4-1 1-15,-3 0 0 0,5-1 0 16,-3-1 0-16,9-3-2 15,0 1-1-15,7-2 0 0,11-3 0 16,9-2-2-16,12-3-13 0,11-1-6 16,7-4-30-16,17-2 35 0,12 0 17 15,15-2 19-15,27-11-6 0,26-6-13 16,30-8 2-16,7-1-1 0,-8 2 1 16,-7 1 1-16,-17 2-2 0,-18 4-1 15,-10 1-2-15,-24 6-2 0,5 1 2 16,-3-1 0-16,1 0 2 0,-2 4 3 15,-18 3 10-15,-10 3-13 0,-23 2-26 16,-13 4 26-16,-30 7 65 0,-30 13-26 16,-38 7-1-16,-41 11-2 0,-14 9-14 15,-4 1 4-15,11-1-10 0,8-2-16 16,0 3-3-16,2-1 2 0,16-5 0 16,11-5-1-16,24-9 0 0,21-5 0 15,29-6 0-15,6-5-1 0,3 3 2 16,1 1-2-16,3-5 1 15,17-3-11-15,14-4-3 0,9-8 9 16,27 0 7-16,19-12 32 0,33-6-12 16,39-12-8-16,39-13-12 0,25-5-1 15,-2 1 1-15,-4 0-1 0,-21 8-1 16,4-6 0-16,-4 4 1 0,-1 2 1 16,-10 6 1-16,-13 1 1 0,-12 8 0 15,-26 5 2-15,-30 3-3 0,-24 8-1 16,-15 4 0-16,-3 2-13 0,-12 2 10 15,-10 0-18-15,-18 10 21 0,-45 15 45 16,-47 13-16-16,-43 13-9 16,-26 6-18-16,-9 5-2 0,5-3 2 15,13-1 1-15,-3 1 0 0,7-3 0 16,5 0 10-16,12-5-11 0,12 0-1 16,15-5 1-16,23-7-1 0,22-15-1 15,25-2 0-15,14-11 0 0,2 5 0 16,8-5-1-16,12-3-1 0,12-6-19 15,19-2 21-15,40-14 23 0,45-17-1 16,40-7-20-16,22-8-1 0,2-4 11 16,-2 4-12-16,-19 3-1 0,0 3 0 15,4 1-1-15,-9-1 2 0,-8 8-1 16,-7 5-2-16,-6 2 3 0,-30 11-1 16,-14 5 0-16,-27 0-1 0,-6 6-1 15,-4 3-19-15,-6 0 9 0,-4 0-3 16,-29 3-7-16,-5 9 13 15,-49 4 10-15,-37 13 26 0,-40 11 16 0,-29 11 22 16,-16 1-6-16,9 2-13 16,14 2-23-16,-1-1-6 0,8-3-15 15,12-3 0-15,12-4-1 0,29-7 0 16,20-10-1-16,28-10 0 0,10-3-1 16,7 0-1-16,6-7-10 0,13 4 11 15,9-12-23-15,33 0 25 0,34-19 16 16,40-12-13-16,34-7-1 0,25-10 1 15,-10 2 0-15,1 3-1 0,-16 2 1 16,-12 3-2-16,0 3 1 0,-15 2-2 16,-19 6 0-16,-20 11 0 0,-24-1 0 15,-8 7-2-15,-7 2 1 0,3 4-1 16,-7 0-1 0,-19 4-16-16,-14 0-16 0,-14 12 31 0,-29 5 4 0,-28 10 4 15,-42 15-2-15,-39 14 0 16,-21 3 0-16,-5 4 0 0,0-4-1 15,3-3 0-15,7 3 0 0,-6-4-1 16,11 0 0-16,12-3 0 0,18-8 0 16,29-5 1-16,24-11 3 0,28-5 8 15,9-9-11-15,4 3-1 0,5-3-2 16,8-4 1-16,23-8-2 0,10-2-16 16,45-8 19-16,38-16 0 0,40-12 3 15,24-4-1-15,13-4 11 0,-8 5-13 16,-14 2-1-16,-4 2-1 0,5 0 0 15,-16 0 0-15,-5 4-1 0,-22 9 1 16,-23 4 2-16,-22 2 0 16,-9 7 0-16,0-3-2 0,9 2-1 0,-5-3-10 15,-14 6 13-15,-13 4-2 0,-16 3-17 16,-10 0-17-16,-6 6 17 16,-20 2 19-16,-11 6 16 0,-22 4-15 15,-4 3 0-15,-30 6 0 0,-29 8 0 16,-29 8 1-16,-4 0-2 0,1-4 0 15,20-1 0-15,21-8 1 0,18-5 0 16,19-3 1-16,21-6 1 0,10-2 0 16,-2-1 7-16,1 3-10 0,11-7-2 15,22-2 0-15,13-7-11 0,21 0 10 16,39-16 3-16,43-11 0 0,39-8 0 16,21-8 0-16,2-1 0 0,-9 1-15 15,-19 6 13-15,-1-2-1 0,-9 4 0 16,-2 0 3-16,-27 7 0 0,-21 11 13 15,-24 3-10-15,-12 2-1 0,-5 3 1 16,-3 2 1-16,-10 2-1 0,-18 2-1 16,-9 3 14-16,-20 3-14 0,-25 9-2 15,-23 3-1-15,-22 11 1 0,-29 5 1 16,-7 4 2-16,8 0 0 16,4-3-3-16,9-1 0 0,6 0 0 0,1-2 0 15,16-7 1-15,16-4 1 16,18-2 17-16,-2-4-6 0,2 3 0 15,-9 4-1-15,1-3 1 0,9-5-12 16,12 2 3-16,13-5 8 0,7-5-8 16,16-3-1-16,3 0-3 0,24 0 3 15,11-2-3-15,14-7 16 0,26-7-15 16,30-3 1-16,28-8 0 0,2 3-1 16,0-3-1-16,-14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16,9-4-1-16,26-5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15,2 2 0-15,10-2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0,124-34-24 16,-75 22-13-16,-1-2-42 0,12-3-36 15,8 1-39-15,10 1-23 0,20-5-22 16,27-3-11-16,23-5-2 0,8-1-4 16,1 2-3-16,-14 2 6 0,-15 5 4 15,1-1-1-15,9 5-12 0,-6-3-3 16,1 3-4-16,-5-5-13 0,3 7 0 16,-28 1 0-16,-27 5 1 15,-9 0 12-15,-18-5-15 0,7 5 0 0,-3 0 0 31,2 2-1-31,-21 2-2 0,-11 4-14 0,-12 0-13 0,-11 0-26 16,0 0 55-16,-23 4 9 0,-9 7 24 16,-18 4-32-16,-17 7 1 0,-7 0 11 15,-22 3-10-15,-15 10-3 0,-27 1-2 16,-13 7 1-16,-2 4 1 0,12-9-1 16,30-5-28-16,33-6-23 0,14-7-3 15,6-3 6-15,-15 5 20 0,-8 4-3 16,-10 2 19-16,5-6 12 0,4 1-2 15,-1-3 2-15,3 1 0 0,12-6-1 16,7 1 2-16,8 0 0 16,9 0-3-16,11-5-78 0,9 5-26 15,8-8 12-15,6 0 27 0,8-5 10 16,2 2-1-16,12-2 25 0,8-3 34 16,18 0 20-16,18-1 9 0,28-12-16 15,46-5-11-15,33-9 1 0,25-3-3 16,-3-2 3-16,-2-1 39 0,-24 3 43 15,3-2 28-15,-6 0 14 0,-3 5-4 16,0 2-6-16,-7 5-30 0,-12 5-28 16,-21 3-37-16,-20 8-20 0,-28-3-2 15,-13 6 1-15,-2-1-1 0,-5 2-1 16,-6 0-15-16,-26 2-26 0,-13 7-16 16,-18 6 58-16,-40 5 52 0,-47 12-23 15,-46 7-7-15,-22 8-18 0,-10-4-2 16,10-3-2-16,12 0 0 0,3 2 3 15,0-2-3-15,-2 4 0 0,2-1 0 16,6 0-1-16,-5-4-15 0,13 4-7 16,3-1 7-16,7-6 0 15,26-5 14-15,28-4 0 0,13-11-1 16,16 3-10-16,-7-3 13 0,0 5-2 16,3 0 0-16,11-2 1 0,23-6-19 15,3-4-31-15,18-2-63 0,4-4 21 16,25-3 93-16,12-3 36 0,41-14-4 15,31-9-28-15,35-9-3 0,24-1 0 16,-3-1 25-16,-7 4 26 0,-10 1-4 16,-4 4-6-16,5 0-13 0,-3-2-9 15,-12 6-7-15,-29 4 6 0,-26 3-16 16,-23 5 17-16,-16 3-4 0,5 0 7 16,-5 4 6-16,-8-1-16 0,-13 4-13 15,-14 2-19-15,-9 0 16 0,-9 0 3 16,-17 8 32-16,-10 3-28 0,-14 5-1 15,-6 0 13-15,-11 5-13 0,-8-3-1 16,-8 4 0-16,1 2 0 16,-12 0-2-16,3 1 0 0,-10 4 1 15,2 1-1-15,-1-1 2 0,-6 1-2 16,6 0-1-16,-2-3-22 0,14 0 7 16,9 0 3-16,5-8 11 0,19 0-11 15,5-3 11-15,18-1-11 0,12-3-3 16,8-4-17-16,12-3-31 0,3-5 5 15,21 0 59-15,25-2 36 0,37-10 0 16,48-14-24-16,58-9-12 16,26-3-2-16,6-5 2 0,-12 3-2 0,-24 5 2 15,-1-4 0-15,-9 2 17 0,-2 2 63 16,-14 0-2-16,-11 11 22 16,-38 3-29-16,-23 9-23 0,-35 4-12 15,-12 6-23-15,-6 2-13 0,-11 0 0 16,-12 4-20-16,-28 10-5 0,-49 15 25 15,-55 10 12-15,-58 17-12 0,-27 3-38 16,-8 1-14-16,9-3 4 0,11-6-4 16,-12 7 4-16,11-4 3 0,-3 1-1 15,18-4 4-15,13 0 13 0,18-6 6 16,33-10 10-16,28-7 12 0,28-9-1 16,7 0 0-16,0 0-17 0,6-1 15 15,0-4-6-15,18-1 10 0,14-9 32 16,12-2 0-16,13-2 36 0,22-6-3 15,14-8-20-15,14-3-25 0,21-3-18 16,25-7 1-16,28-8-1 0,44-8 0 16,7 0-1-16,2 2-1 0,-16 4-1 15,-16 2-2-15,-12 7 1 0,-8 1 0 16,-25 6 1-16,-22 3 0 16,-28 7 1-16,-10-1-2 0,11-3 2 15,-1 4 0-15,1 0 0 0,-14 3 13 16,-17 3-9-16,-12 4-3 0,-7 1-1 15,-14 0-26-15,0 1 26 0,-23 8 20 16,-4 1 9-16,-16 3-13 0,-7 3 1 16,-9 1-15-16,1-4 1 0,-4 6 10 15,-2-3-13-15,-3 2 1 0,4-1-1 16,-1 2 1-16,-4 1 12 0,-1 2-12 16,-1-1 2-16,-6-1 10 0,-3 2-12 15,5-1 1-15,-5 0 0 0,8-1 0 16,-5-1 0-16,12-3-2 15,-1 1-1-15,7-2 0 0,14-3 0 16,9-2-2-16,15-3-13 0,11-1-6 16,9-4-30-16,20-2 35 0,13 0 17 15,17-2 19-15,32-11-6 0,28-6-13 16,36-8 2-16,7-1-1 0,-9 2 1 16,-8 1 1-16,-20 2-2 0,-20 4-1 15,-11 0-2-15,-28 7-2 0,6 1 2 16,-5-1 0-16,3 0 2 0,-2 4 3 15,-21 3 10-15,-13 3-13 0,-25 2-26 16,-15 4 26-16,-33 7 65 0,-36 13-26 16,-42 8-1-16,-49 10-2 0,-14 9-14 15,-4 1 4-15,11-1-10 0,9-2-16 16,1 3-3-16,2-1 2 0,17-5 0 16,13-5-1-16,29-9 0 0,23-5 0 15,33-6 0-15,7-5-1 0,4 3 2 16,0 1-2-16,4-5 1 15,19-3-11-15,16-4-3 0,11-8 9 16,31 0 7-16,22-12 32 0,37-6-12 16,45-12-8-16,43-13-12 0,30-5-1 15,-2 1 1-15,-7 0-1 0,-21 8-1 16,4-6 0-16,-7 4 1 0,1 2 1 16,-11 6 1-16,-17 1 1 0,-11 8 0 15,-31 5 2-15,-35 3-3 0,-26 8-1 16,-19 4 0-16,-2 2-13 0,-15 2 10 15,-10 0-18-15,-20 10 21 0,-52 15 45 16,-55 13-16-16,-48 13-9 16,-30 6-18-16,-10 5-2 0,5-3 2 15,17-1 1-15,-6 1 0 0,8-3 0 16,8 0 10-16,12-5-11 0,14 0-1 16,17-5 1-16,27-7-1 0,24-15-1 15,30-2 0-15,14-11 0 0,4 5 0 16,8-5-1-16,15-3-1 0,13-6-19 15,21-2 21-15,47-14 23 0,51-17-1 16,45-7-20-16,26-8-1 0,2-4 11 16,-3 4-12-16,-21 3-1 0,1 3 0 15,3 1-1-15,-10-1 2 0,-9 8-1 16,-7 5-2-16,-9 2 3 0,-33 11-1 16,-16 5 0-16,-30 0-1 0,-8 6-1 15,-4 3-19-15,-7 0 9 0,-5 0-3 16,-33 3-7-16,-6 9 13 15,-55 4 10-15,-43 13 26 0,-46 11 16 0,-33 11 22 16,-17 1-6-16,9 2-13 16,16 2-23-16,0-1-6 0,7-3-15 15,16-3 0-15,14-4-1 0,30-7 0 16,25-10-1-16,32-10 0 0,11-3-1 16,9 0-1-16,5-7-10 0,16 4 11 15,11-12-23-15,36 0 25 0,41-19 16 16,43-12-13-16,41-7-1 0,27-10 1 15,-10 2 0-15,1 3-1 0,-20 2 1 16,-12 3-2-16,0 3 1 0,-18 2-2 16,-22 6 0-16,-21 11 0 0,-29-1 0 15,-9 7-2-15,-8 2 1 0,4 4-1 16,-8 0-1 0,-21 4-16-16,-17 0-16 0,-17 12 31 0,-32 5 4 0,-33 10 4 15,-47 15-2-15,-45 14 0 16,-22 3 0-16,-9 4 0 0,3-4-1 15,1-3 0-15,9 3 0 0,-6-4-1 16,11 0 0-16,15-3 0 0,21-8 0 16,31-5 1-16,29-11 3 0,32-5 8 15,9-9-11-15,6 3-1 0,4-3-2 16,12-4 1-16,23-8-2 0,14-2-16 16,50-8 19-16,44-16 0 0,46-12 3 15,26-4-1-15,16-4 11 0,-9 5-13 16,-17 2-1-16,-3 2-1 0,5 0 0 15,-19 0 0-15,-6 4-1 0,-24 9 1 16,-27 4 2-16,-24 2 0 16,-11 7 0-16,0-3-2 0,11 2-1 0,-7-3-10 15,-16 6 13-15,-14 4-2 0,-19 3-17 16,-11 0-17-16,-6 6 17 16,-25 2 19-16,-11 6 16 0,-24 4-15 15,-7 3 0-15,-33 6 0 0,-33 8 0 16,-34 8 1-16,-4 0-2 0,1-4 0 15,23-1 0-15,25-8 1 0,19-5 0 16,22-3 1-16,24-6 1 0,11-2 0 16,-1-1 7-16,0 3-10 0,13-7-2 15,25-2 0-15,15-7-11 0,24 0 10 16,45-16 3-16,49-11 0 0,44-8 0 16,24-8 0-16,2-1 0 0,-9 1-15 15,-24 6 13-15,2-2-1 0,-12 4 0 16,-2 0 3-16,-32 7 0 0,-23 11 13 15,-27 3-10-15,-14 2-1 0,-6 3 1 16,-3 2 1-16,-13 2-1 0,-18 2-1 16,-12 3 14-16,-22 3-14 0,-29 9-2 15,-26 3-1-15,-26 11 1 0,-32 5 1 16,-9 4 2-16,10 0 0 16,4-3-3-16,11-1 0 0,6 0 0 0,1-2 0 15,18-7 1-15,19-4 1 16,21-2 17-16,-2-4-6 0,2 3 0 15,-11 4-1-15,1-3 1 0,10-5-12 16,15 2 3-16,14-5 8 0,9-5-8 16,18-3-1-16,3 0-3 0,27 0 3 15,12-2-3-15,18-7 16 0,29-7-15 16,34-3 1-16,31-8 0 0,3 3-1 16,1-3-1-16,-17 3-1 0,-16 5 0 15,-11-2-1-15,-13 5 1 16,-23 5-1-16,-12 3-1 0,-13 0 2 15,11-1-3-15,-3 1 2 0,4 4 2 16,-13 0-1-16,-11 0-1 0,-9 4-1 16,-19 0-13-16,-5 4 0 0,-5 0-3 15,-8 4 19-15,-16 5 11 0,-17-3-7 16,-3 4 12-16,-21 1-14 0,-2-1 0 16,-11 2 11-16,-25 6-12 0,-27-4 1 15,-17 10 1-15,-4-4 10 0,11 1 0 16,11-4-1-16,29-5 1 0,21-2-11 15,14-4-1-15,-2 2 0 0,-5 1-1 16,-2 1 0-16,-5 2-1 0,16-6 1 16,6 3 0-16,16-4-1 0,17 0-1 15,8-2-11-15,6-3 11 0,7 0-1 16,3-4-16-16,9 0 19 0,14 0 1 16,0 0 15-16,13 0-13 0,7-4 0 15,1-3 1-15,3 2-2 16,1-3-1-16,2-1 1 0,-1 1 0 0,6 1-1 15,-10 4 0-15,5-4-1 0,-2 3 1 16,-7-2-2-16,6 2 2 16,-2 0-1-16,2 2 0 0,5-3 0 15,1 2 0-15,12-2 0 0,-3 1 0 16,8-3 1-16,2-2 0 0,2-1 1 16,2 1 0-16,8 1 0 0,-2-5 0 15,-4 2 0-15,-6 1 1 0,-2 1 0 16,0-3-2-16,-11 1 0 0,-6 3 1 15,-3 4-1-15,-6-4 1 0,-12 3 0 16,-5 5-1-16,-10-3 0 16,1 3-1-16,-7 0 0 0,-7 0 0 15,-4 0 0-15,0 0 0 0,0 0 2 16,0 0 11-16,0 3 0 0,0-2-11 16,0-1 1-16,0 4-2 0,2-4-1 15,7 0 2-15,2 0 24 0,2 0-4 16,7 0-6-16,-5 0-14 0,12 0 1 15,-7 0 0-15,-4 0-2 0,-6 0 1 16,6 0 1-16,-7 0 10 0,-2 0-1 16,-1 0-8-16,3 0-3 0,-1 0-1 15,1 0 0-15,0 0 0 0,6 0 0 16,-1 0 0-16,7 0 1 0,-1 0 1 16,7 3 0-16,-4-3-1 0,-5 1-1 15,1 3 0-15,-9-4 0 0,-5 0 0 16,-4 0 0-16,2 0 3 0,-3 0 29 15,0 0 0-15,-3 0-30 0,-1 0-2 16,-5 0 0-16,-4 0 0 0,0 0-2 16,-1 0-11-16,-3 1 0 15,2 6-25-15,-7-1-83 0,5 7-58 0,-3-4-33 16,5 6-33-16,-3 0-91 16,9 0-109-16,3-1-182 0,-4-2-549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deg"/>
          <inkml:channel name="T" type="integer" max="2.14748E9" units="dev"/>
        </inkml:traceFormat>
        <inkml:channelProperties>
          <inkml:channelProperty channel="X" name="resolution" value="941.31" units="1/cm"/>
          <inkml:channelProperty channel="Y" name="resolution" value="1659.08862" units="1/cm"/>
          <inkml:channelProperty channel="F" name="resolution" value="22.75278" units="1/deg"/>
          <inkml:channelProperty channel="T" name="resolution" value="1" units="1/dev"/>
        </inkml:channelProperties>
      </inkml:inkSource>
      <inkml:timestamp xml:id="ts0" timeString="2020-04-20T12:26:19.448"/>
    </inkml:context>
    <inkml:brush xml:id="br0">
      <inkml:brushProperty name="width" value="0.2" units="cm"/>
      <inkml:brushProperty name="height" value="0.4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0 455 41 0,'0'0'326'0,"0"0"-42"15,0 0-43-15,0 0 4 0,109-34-24 16,-67 22-13-16,1-2-42 0,10-3-36 15,6 1-39-15,9 1-23 0,18-5-22 16,23-3-11-16,21-5-2 0,6-1-4 16,2 2-3-16,-13 2 6 0,-13 5 4 15,1-1-1-15,6 5-12 0,-3-3-3 16,0 3-4-16,-3-5-13 0,1 7 0 16,-24 1 0-16,-23 5 1 15,-9 0 12-15,-14-5-15 0,5 5 0 0,-3 0 0 31,2 2-1-31,-18 2-2 0,-10 4-14 0,-11 0-13 0,-9 0-26 16,0 0 55-16,-19 4 9 0,-9 7 24 16,-16 4-32-16,-14 7 1 0,-9 0 11 15,-16 3-10-15,-14 10-3 0,-24 1-2 16,-11 7 1-16,-2 4 1 0,11-9-1 16,27-5-28-16,27-6-23 0,13-7-3 15,5-3 6-15,-13 5 20 0,-6 4-3 16,-10 2 19-16,5-6 12 0,3 1-2 15,-1-3 2-15,3 1 0 0,10-6-1 16,7 1 2-16,7 0 0 16,7 0-3-16,10-5-78 0,8 5-26 15,8-8 12-15,4 0 27 0,7-5 10 16,2 2-1-16,11-2 25 0,6-3 34 16,16 0 20-16,16-1 9 0,24-12-16 15,41-5-11-15,29-9 1 0,22-3-3 16,-4-2 3-16,0-1 39 0,-23 3 43 15,4-2 28-15,-6 0 14 0,-2 5-4 16,0 2-6-16,-7 5-30 0,-9 5-28 16,-18 3-37-16,-19 8-20 0,-24-3-2 15,-12 6 1-15,-2-1-1 0,-3 2-1 16,-5 0-15-16,-23 2-26 0,-12 7-16 16,-16 6 58-16,-36 5 52 0,-40 12-23 15,-40 7-7-15,-19 8-18 0,-10-4-2 16,10-3-2-16,11 0 0 0,1 2 3 15,1-2-3-15,-2 4 0 0,2-1 0 16,5 0-1-16,-4-4-15 0,11 4-7 16,1-1 7-16,9-6 0 15,22-5 14-15,23-4 0 0,13-11-1 16,13 3-10-16,-5-3 13 0,-2 5-2 16,4 0 0-16,10-2 1 0,19-6-19 15,3-4-31-15,16-2-63 0,4-4 21 16,22-3 93-16,9-3 36 0,37-14-4 15,27-9-28-15,31-9-3 0,20-1 0 16,-2-1 25-16,-6 4 26 0,-9 1-4 16,-3 4-6-16,4 0-13 0,-3-2-9 15,-12 6-7-15,-23 4 6 0,-23 3-16 16,-20 5 17-16,-15 3-4 0,5 0 7 16,-5 4 6-16,-6-1-16 0,-12 4-13 15,-12 2-19-15,-8 0 16 0,-8 0 3 16,-15 8 32-16,-8 3-28 0,-13 5-1 15,-5 0 13-15,-10 5-13 0,-7-3-1 16,-7 4 0-16,2 2 0 16,-12 0-2-16,5 1 0 0,-10 4 1 15,1 1-1-15,-1-1 2 0,-4 1-2 16,4 0-1-16,-1-3-22 0,13 0 7 16,5 0 3-16,6-8 11 0,18 0-11 15,3-3 11-15,16-1-11 0,11-3-3 16,6-4-17-16,11-3-31 0,3-5 5 15,18 0 59-15,21-2 36 0,34-10 0 16,42-14-24-16,49-9-12 16,24-3-2-16,5-5 2 0,-11 3-2 0,-21 5 2 15,0-4 0-15,-9 2 17 0,-1 2 63 16,-11 0-2-16,-11 11 22 16,-33 3-29-16,-21 9-23 0,-30 4-12 15,-10 6-23-15,-5 2-13 0,-10 0 0 16,-11 4-20-16,-24 10-5 0,-44 15 25 15,-47 10 12-15,-51 17-12 0,-23 3-38 16,-9 1-14-16,10-3 4 0,9-6-4 16,-11 7 4-16,11-4 3 0,-4 1-1 15,16-4 4-15,12 0 13 0,15-6 6 16,29-10 10-16,25-7 12 0,23-9-1 16,8 0 0-16,-1 0-17 0,5-1 15 15,1-4-6-15,15-1 10 0,13-9 32 16,10-2 0-16,12-2 36 0,18-6-3 15,13-8-20-15,12-3-25 0,18-3-18 16,23-7 1-16,24-8-1 0,38-8 0 16,6 0-1-16,3 2-1 0,-14 4-1 15,-16 2-2-15,-10 7 1 0,-5 1 0 16,-24 6 1-16,-19 3 0 16,-23 7 1-16,-10-1-2 0,10-3 2 15,0 4 0-15,0 0 0 0,-13 3 13 16,-14 3-9-16,-10 4-3 0,-7 1-1 15,-12 0-26-15,0 1 26 0,-20 8 20 16,-4 1 9-16,-13 3-13 0,-7 3 1 16,-7 1-15-16,-1-4 1 0,-2 6 10 15,-2-3-13-15,-2 2 1 0,2-1-1 16,0 2 1-16,-3 1 12 0,-1 2-12 16,-2-1 2-16,-5-1 10 0,-2 2-12 15,4-1 1-15,-2 0 0 0,4-1 0 16,-3-1 0-16,9-3-2 15,0 1-1-15,7-2 0 0,11-3 0 16,9-2-2-16,12-3-13 0,11-1-6 16,7-4-30-16,17-2 35 0,12 0 17 15,15-2 19-15,27-11-6 0,26-6-13 16,30-8 2-16,6-1-1 0,-7 2 1 16,-7 1 1-16,-17 2-2 0,-18 4-1 15,-10 0-2-15,-24 7-2 0,5 1 2 16,-3-1 0-16,1 0 2 0,-2 4 3 15,-18 3 10-15,-10 3-13 0,-23 2-26 16,-13 4 26-16,-30 7 65 0,-30 13-26 16,-38 8-1-16,-41 10-2 0,-14 9-14 15,-4 1 4-15,11-1-10 0,9-2-16 16,-1 3-3-16,2-1 2 0,16-5 0 16,11-5-1-16,24-9 0 0,21-5 0 15,29-6 0-15,6-5-1 0,3 3 2 16,1 1-2-16,3-5 1 15,17-3-11-15,14-4-3 0,9-8 9 16,27 0 7-16,19-12 32 0,33-6-12 16,39-12-8-16,39-13-12 0,25-5-1 15,-2 1 1-15,-4 0-1 0,-22 8-1 16,5-6 0-16,-4 4 1 0,-1 2 1 16,-10 6 1-16,-13 1 1 0,-12 8 0 15,-26 5 2-15,-30 3-3 0,-24 8-1 16,-15 4 0-16,-3 2-13 0,-12 2 10 15,-10 0-18-15,-18 10 21 0,-45 15 45 16,-47 13-16-16,-43 13-9 16,-26 6-18-16,-9 5-2 0,5-3 2 15,13-1 1-15,-3 1 0 0,8-3 0 16,4 0 10-16,12-5-11 0,12 0-1 16,15-5 1-16,23-7-1 0,22-15-1 15,25-2 0-15,14-11 0 0,2 5 0 16,8-5-1-16,12-3-1 0,12-6-19 15,19-2 21-15,40-14 23 0,45-17-1 16,40-7-20-16,22-8-1 0,2-4 11 16,-2 4-12-16,-19 3-1 0,-1 3 0 15,5 1-1-15,-9-1 2 0,-8 8-1 16,-7 5-2-16,-6 2 3 0,-30 11-1 16,-14 5 0-16,-27 0-1 0,-6 6-1 15,-4 3-19-15,-6 0 9 0,-4 0-3 16,-29 3-7-16,-5 9 13 15,-49 4 10-15,-37 13 26 0,-40 11 16 0,-29 11 22 16,-16 1-6-16,9 2-13 16,14 2-23-16,-1-1-6 0,9-3-15 15,11-3 0-15,12-4-1 0,29-7 0 16,20-10-1-16,28-10 0 0,10-3-1 16,7 0-1-16,6-7-10 0,13 4 11 15,9-12-23-15,33 0 25 0,34-19 16 16,40-12-13-16,34-7-1 0,25-10 1 15,-11 2 0-15,2 3-1 0,-16 2 1 16,-12 3-2-16,0 3 1 0,-15 2-2 16,-19 6 0-16,-20 11 0 0,-24-1 0 15,-8 7-2-15,-7 2 1 0,3 4-1 16,-7 0-1 0,-19 4-16-16,-14 0-16 0,-14 12 31 0,-29 5 4 0,-28 10 4 15,-42 15-2-15,-39 14 0 16,-21 3 0-16,-5 4 0 0,0-4-1 15,3-3 0-15,8 3 0 0,-7-4-1 16,11 0 0-16,12-3 0 0,18-8 0 16,29-5 1-16,24-11 3 0,28-5 8 15,9-9-11-15,4 3-1 0,5-3-2 16,8-4 1-16,23-8-2 0,10-2-16 16,45-8 19-16,38-16 0 0,40-12 3 15,24-4-1-15,13-4 11 0,-8 5-13 16,-14 2-1-16,-4 2-1 0,4 0 0 15,-15 0 0-15,-5 4-1 0,-22 9 1 16,-23 4 2-16,-22 2 0 16,-9 7 0-16,0-3-2 0,9 2-1 0,-5-3-10 15,-14 6 13-15,-13 4-2 0,-16 3-17 16,-10 0-17-16,-6 6 17 16,-20 2 19-16,-11 6 16 0,-22 4-15 15,-4 3 0-15,-30 6 0 0,-29 8 0 16,-29 8 1-16,-4 0-2 0,2-4 0 15,19-1 0-15,21-8 1 0,18-5 0 16,19-3 1-16,21-6 1 0,10-2 0 16,-2-1 7-16,1 3-10 0,11-7-2 15,22-2 0-15,13-7-11 0,21 0 10 16,39-16 3-16,43-11 0 0,39-8 0 16,21-8 0-16,2-1 0 0,-10 1-15 15,-18 6 13-15,-1-2-1 0,-9 4 0 16,-2 0 3-16,-27 7 0 0,-21 11 13 15,-24 3-10-15,-12 2-1 0,-5 3 1 16,-3 2 1-16,-10 2-1 0,-18 2-1 16,-9 3 14-16,-20 3-14 0,-25 9-2 15,-23 3-1-15,-22 11 1 0,-29 5 1 16,-7 4 2-16,8 0 0 16,4-3-3-16,9-1 0 0,6 0 0 0,2-2 0 15,15-7 1-15,16-4 1 16,18-2 17-16,-2-4-6 0,2 3 0 15,-9 4-1-15,1-3 1 0,9-5-12 16,12 2 3-16,13-5 8 0,7-5-8 16,16-3-1-16,3 0-3 0,24 0 3 15,11-2-3-15,14-7 16 0,26-7-15 16,30-3 1-16,28-8 0 0,2 3-1 16,-1-3-1-16,-13 3-1 0,-14 5 0 15,-10-2-1-15,-11 5 1 16,-21 5-1-16,-9 3-1 0,-13 0 2 15,10-1-3-15,-1 1 2 0,2 4 2 16,-11 0-1-16,-10 0-1 0,-8 4-1 16,-16 0-13-16,-5 4 0 0,-4 0-3 15,-6 4 19-15,-15 5 11 0,-15-3-7 16,-3 4 12-16,-18 1-14 0,-2-1 0 16,-9 2 11-16,-22 6-12 0,-24-4 1 15,-15 10 1-15,-3-4 10 0,10 1 0 16,10-4-1-16,25-5 1 0,18-2-11 15,10-4-1-15,1 2 0 0,-4 1-1 16,-3 1 0-16,-4 2-1 0,13-6 1 16,7 3 0-16,13-4-1 0,15 0-1 15,7-2-11-15,6-3 11 0,5 0-1 16,3-4-16-16,8 0 19 0,12 0 1 16,0 0 15-16,12 0-13 0,5-4 0 15,1-3 1-15,3 2-2 16,2-3-1-16,0-1 1 0,0 1 0 0,4 1-1 15,-7 4 0-15,4-4-1 0,-2 3 1 16,-6-2-2-16,5 2 2 16,-1 0-1-16,1 2 0 0,4-3 0 15,1 2 0-15,11-2 0 0,-3 1 0 16,7-3 1-16,3-2 0 0,1-1 1 16,1 1 0-16,7 1 0 0,-2-5 0 15,-2 2 0-15,-7 1 1 0,1 1 0 16,-2-3-2-16,-10 1 0 0,-4 3 1 15,-3 4-1-15,-6-4 1 0,-10 3 0 16,-4 5-1-16,-10-3 0 16,2 3-1-16,-7 0 0 0,-5 0 0 15,-4 0 0-15,0 0 0 0,0 0 2 16,0 0 11-16,0 3 0 0,0-2-11 16,0-1 1-16,0 4-2 0,2-4-1 15,6 0 2-15,1 0 24 0,3 0-4 16,5 0-6-16,-4 0-14 0,11 0 1 15,-6 0 0-15,-4 0-2 0,-5 0 1 16,5 0 1-16,-6 0 10 0,-2 0-1 16,0 0-8-16,1 0-3 0,0 0-1 15,1 0 0-15,0 0 0 0,5 0 0 16,-1 0 0-16,7 0 1 0,-2 0 1 16,7 3 0-16,-4-3-1 0,-4 1-1 15,0 3 0-15,-7-4 0 0,-5 0 0 16,-3 0 0-16,2 0 3 0,-3 0 29 15,0 0 0-15,-3 0-30 0,-1 0-2 16,-4 0 0-16,-2 0 0 0,-2 0-2 16,0 0-11-16,-3 1 0 15,2 6-25-15,-7-1-83 0,5 7-58 0,-2-4-33 16,4 6-33-16,-3 0-91 16,8 0-109-16,3-1-182 0,-3-2-549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EFFD74-AE0E-49A4-A22A-37501C4B2E3E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D35182-5919-4007-A35E-20996255D6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62433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35182-5919-4007-A35E-20996255D6C0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93623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35182-5919-4007-A35E-20996255D6C0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84176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0F445B8-B8F2-4169-8EBC-160E0FDC8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BA234244-A024-4B3C-B742-DF90DD494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E23D0DE-8B41-46E1-BE32-F3D0D8CF0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E91D8CD8-A10A-4023-94CD-E49880596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1AAD8E7-3517-4A20-B932-C3B831588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77657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801AC6D-1141-4CD1-9454-5F5CECD07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C6A0FAC2-553C-4D1E-905D-711DFF629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BA7A868B-032E-4F3A-B8D6-048B053F5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35CA4F4-7B79-4A9D-8A5B-B6EECA441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7E9A917-BC17-476B-BEED-B70BFD067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69436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8341240-1D28-49CA-B531-60CB067F2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F5DC678-311B-4351-BC34-436486F8F2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3199696-00B8-4EE0-BDAF-DFD1B4A7A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1B23730-0A47-4EE4-A30C-7809A2241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B93A152-DDB1-47B7-856D-CE04E575E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26029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D5AE2BB-D517-4B4F-9C6D-FA5C86155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3C87082-8936-4185-8412-67B4A1A1D9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885CEBAF-D38C-41A8-B6F1-6F7B86DC4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445C37BF-BBFB-4BFC-BE92-588A9EABE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8CCE6E5A-5AE6-405D-B117-C61F87973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2B92956-0A86-4E72-9D86-F9DBA3405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12698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862B1D4-64DF-45D2-AB2A-DED1D8774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5102BCF8-40D9-4D2C-A2CF-35442D0A2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6F82CB74-0772-49EE-8956-7F572DB1C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044C2BC5-8141-4A01-B071-3E2EA216EC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785B3CEB-13CF-4893-8461-8AF8A26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6E3504C4-9ABA-4294-9F2D-A51131685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FB8FBA99-3BA8-4610-A6B9-7369031F0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879C3C27-9DF4-4F96-9D4E-0E4D81050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28233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C73D4BC-039B-429E-901C-F1AEB0692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B23D18B4-BD88-4DA5-A8BB-836609181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76F2ACF6-CFA8-4A22-805B-027A51134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723C37D2-096F-4ECA-A929-C8DCF26E9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71373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4E48084C-F20F-4CC6-8487-9B1A20C2A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5BC26C2E-FF5F-4E6E-90B3-0B30E45C7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5F979E4-B0F7-4F56-BAF5-F4F03D0B5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1281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FA15721-1C89-424F-A4FD-576449D80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B36EC14-08AD-43E1-8BDA-EDD9652A1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134A1D25-0BFF-40CD-B063-4982E6D9A4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FAB6AA0F-83E4-4597-9338-30E7A13AE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97F91361-682C-4FFA-AC57-2A3B973F4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720425AD-F9F3-47AA-A0D2-AD7650DAA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80000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1F4A59-7A76-4A37-9B8F-1FD0C303E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9D184532-D438-4660-A3F6-B2BF6B576F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8E2934A4-B88C-49EA-9F7F-4DDF811BB9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CD8CC278-CD71-4E6C-96B0-3FDC6D3E9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48F31C75-E3AD-4241-A686-94DE950E0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84E52D91-2EF5-42BC-B80A-BED715D5F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1462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CAC2205-0D35-4643-8A5D-92FC40736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D29A98B6-77E6-4612-9FDB-0A55A20F22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FEC284B-98BC-4DDC-BB09-9A1E1CAA8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9F977099-A67B-48AA-A13B-9BDB545A1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16F46DA-0740-49A8-A33F-D5ABF74FF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30848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C0720E99-88A2-471D-B9C8-A834AC4C0E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0FEFB774-E552-4EB2-B788-867C95A36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02EB44E-4323-4D46-B4B2-F2E7251EE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2D9A12D-A0E8-4F78-9E44-CE06037F4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3993AFA-4A24-4842-9419-4D3CB1304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07544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2139DDE-603C-41A7-B02A-CC36297D2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390CBD5C-FBFB-4351-ABC3-DAB9C5D3C2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872E802-01B5-4AD9-8784-7D56FD5B91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C09F66-A97F-4D2F-AE7B-A763AB14E0B5}" type="datetimeFigureOut">
              <a:rPr lang="ru-RU" smtClean="0"/>
              <a:t>27.04.2020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C5AEF14-D09F-43E5-AA49-5C80BF1921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7520EAD-ED6A-4D44-85E2-E1709FBD31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CCCB59-64AD-47D1-A6BF-1F43FE2CF1C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20496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image" Target="../media/image11.png"/><Relationship Id="rId18" Type="http://schemas.openxmlformats.org/officeDocument/2006/relationships/diagramLayout" Target="../diagrams/layout1.xml"/><Relationship Id="rId3" Type="http://schemas.openxmlformats.org/officeDocument/2006/relationships/slideLayout" Target="../slideLayouts/slideLayout7.xml"/><Relationship Id="rId21" Type="http://schemas.microsoft.com/office/2007/relationships/diagramDrawing" Target="../diagrams/drawing1.xml"/><Relationship Id="rId7" Type="http://schemas.openxmlformats.org/officeDocument/2006/relationships/customXml" Target="../ink/ink2.xml"/><Relationship Id="rId12" Type="http://schemas.openxmlformats.org/officeDocument/2006/relationships/image" Target="../media/image7.emf"/><Relationship Id="rId17" Type="http://schemas.openxmlformats.org/officeDocument/2006/relationships/diagramData" Target="../diagrams/data1.xml"/><Relationship Id="rId2" Type="http://schemas.openxmlformats.org/officeDocument/2006/relationships/audio" Target="../media/media3.m4a"/><Relationship Id="rId16" Type="http://schemas.openxmlformats.org/officeDocument/2006/relationships/image" Target="../media/image14.png"/><Relationship Id="rId20" Type="http://schemas.openxmlformats.org/officeDocument/2006/relationships/diagramColors" Target="../diagrams/colors1.xml"/><Relationship Id="rId1" Type="http://schemas.microsoft.com/office/2007/relationships/media" Target="../media/media3.m4a"/><Relationship Id="rId6" Type="http://schemas.openxmlformats.org/officeDocument/2006/relationships/image" Target="../media/image4.emf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5" Type="http://schemas.openxmlformats.org/officeDocument/2006/relationships/image" Target="../media/image13.png"/><Relationship Id="rId10" Type="http://schemas.openxmlformats.org/officeDocument/2006/relationships/image" Target="../media/image6.emf"/><Relationship Id="rId19" Type="http://schemas.openxmlformats.org/officeDocument/2006/relationships/diagramQuickStyle" Target="../diagrams/quickStyle1.xml"/><Relationship Id="rId4" Type="http://schemas.openxmlformats.org/officeDocument/2006/relationships/image" Target="../media/image10.jpg"/><Relationship Id="rId9" Type="http://schemas.openxmlformats.org/officeDocument/2006/relationships/customXml" Target="../ink/ink3.xml"/><Relationship Id="rId14" Type="http://schemas.openxmlformats.org/officeDocument/2006/relationships/image" Target="../media/image12.png"/><Relationship Id="rId22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9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20.pn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9.pn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20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9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5" Type="http://schemas.openxmlformats.org/officeDocument/2006/relationships/image" Target="../media/image21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customXml" Target="../ink/ink9.xml"/><Relationship Id="rId18" Type="http://schemas.openxmlformats.org/officeDocument/2006/relationships/diagramColors" Target="../diagrams/colors4.xml"/><Relationship Id="rId3" Type="http://schemas.openxmlformats.org/officeDocument/2006/relationships/image" Target="../media/image12.png"/><Relationship Id="rId7" Type="http://schemas.openxmlformats.org/officeDocument/2006/relationships/customXml" Target="../ink/ink5.xml"/><Relationship Id="rId12" Type="http://schemas.openxmlformats.org/officeDocument/2006/relationships/customXml" Target="../ink/ink8.xml"/><Relationship Id="rId17" Type="http://schemas.openxmlformats.org/officeDocument/2006/relationships/diagramQuickStyle" Target="../diagrams/quickStyle4.xml"/><Relationship Id="rId2" Type="http://schemas.openxmlformats.org/officeDocument/2006/relationships/image" Target="../media/image11.png"/><Relationship Id="rId16" Type="http://schemas.openxmlformats.org/officeDocument/2006/relationships/diagramLayout" Target="../diagrams/layout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g"/><Relationship Id="rId11" Type="http://schemas.openxmlformats.org/officeDocument/2006/relationships/customXml" Target="../ink/ink7.xml"/><Relationship Id="rId5" Type="http://schemas.openxmlformats.org/officeDocument/2006/relationships/image" Target="../media/image14.png"/><Relationship Id="rId15" Type="http://schemas.openxmlformats.org/officeDocument/2006/relationships/diagramData" Target="../diagrams/data4.xml"/><Relationship Id="rId10" Type="http://schemas.openxmlformats.org/officeDocument/2006/relationships/image" Target="../media/image4.emf"/><Relationship Id="rId19" Type="http://schemas.microsoft.com/office/2007/relationships/diagramDrawing" Target="../diagrams/drawing4.xml"/><Relationship Id="rId4" Type="http://schemas.openxmlformats.org/officeDocument/2006/relationships/image" Target="../media/image13.png"/><Relationship Id="rId9" Type="http://schemas.openxmlformats.org/officeDocument/2006/relationships/customXml" Target="../ink/ink6.xml"/><Relationship Id="rId14" Type="http://schemas.openxmlformats.org/officeDocument/2006/relationships/customXml" Target="../ink/ink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5" Type="http://schemas.openxmlformats.org/officeDocument/2006/relationships/image" Target="../media/image23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diagramData" Target="../diagrams/data5.xml"/><Relationship Id="rId3" Type="http://schemas.openxmlformats.org/officeDocument/2006/relationships/image" Target="../media/image11.png"/><Relationship Id="rId7" Type="http://schemas.openxmlformats.org/officeDocument/2006/relationships/customXml" Target="../ink/ink11.xml"/><Relationship Id="rId12" Type="http://schemas.openxmlformats.org/officeDocument/2006/relationships/customXml" Target="../ink/ink14.xml"/><Relationship Id="rId17" Type="http://schemas.microsoft.com/office/2007/relationships/diagramDrawing" Target="../diagrams/drawing5.xml"/><Relationship Id="rId2" Type="http://schemas.openxmlformats.org/officeDocument/2006/relationships/image" Target="../media/image24.jpg"/><Relationship Id="rId16" Type="http://schemas.openxmlformats.org/officeDocument/2006/relationships/diagramColors" Target="../diagrams/colors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customXml" Target="../ink/ink13.xml"/><Relationship Id="rId5" Type="http://schemas.openxmlformats.org/officeDocument/2006/relationships/image" Target="../media/image13.png"/><Relationship Id="rId15" Type="http://schemas.openxmlformats.org/officeDocument/2006/relationships/diagramQuickStyle" Target="../diagrams/quickStyle5.xml"/><Relationship Id="rId10" Type="http://schemas.openxmlformats.org/officeDocument/2006/relationships/image" Target="../media/image4.emf"/><Relationship Id="rId4" Type="http://schemas.openxmlformats.org/officeDocument/2006/relationships/image" Target="../media/image12.png"/><Relationship Id="rId9" Type="http://schemas.openxmlformats.org/officeDocument/2006/relationships/customXml" Target="../ink/ink12.xml"/><Relationship Id="rId1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5" Type="http://schemas.openxmlformats.org/officeDocument/2006/relationships/image" Target="../media/image25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microsoft.com/office/2007/relationships/diagramDrawing" Target="../diagrams/drawing6.xml"/><Relationship Id="rId3" Type="http://schemas.openxmlformats.org/officeDocument/2006/relationships/image" Target="../media/image11.png"/><Relationship Id="rId7" Type="http://schemas.openxmlformats.org/officeDocument/2006/relationships/customXml" Target="../ink/ink15.xml"/><Relationship Id="rId12" Type="http://schemas.openxmlformats.org/officeDocument/2006/relationships/diagramColors" Target="../diagrams/colors6.xm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diagramQuickStyle" Target="../diagrams/quickStyle6.xml"/><Relationship Id="rId5" Type="http://schemas.openxmlformats.org/officeDocument/2006/relationships/image" Target="../media/image13.png"/><Relationship Id="rId10" Type="http://schemas.openxmlformats.org/officeDocument/2006/relationships/diagramLayout" Target="../diagrams/layout6.xml"/><Relationship Id="rId4" Type="http://schemas.openxmlformats.org/officeDocument/2006/relationships/image" Target="../media/image12.png"/><Relationship Id="rId9" Type="http://schemas.openxmlformats.org/officeDocument/2006/relationships/diagramData" Target="../diagrams/data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5" Type="http://schemas.openxmlformats.org/officeDocument/2006/relationships/image" Target="../media/image27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customXml" Target="../ink/ink20.xml"/><Relationship Id="rId18" Type="http://schemas.openxmlformats.org/officeDocument/2006/relationships/diagramColors" Target="../diagrams/colors7.xml"/><Relationship Id="rId3" Type="http://schemas.openxmlformats.org/officeDocument/2006/relationships/image" Target="../media/image11.png"/><Relationship Id="rId7" Type="http://schemas.openxmlformats.org/officeDocument/2006/relationships/customXml" Target="../ink/ink16.xml"/><Relationship Id="rId12" Type="http://schemas.openxmlformats.org/officeDocument/2006/relationships/customXml" Target="../ink/ink19.xml"/><Relationship Id="rId17" Type="http://schemas.openxmlformats.org/officeDocument/2006/relationships/diagramQuickStyle" Target="../diagrams/quickStyle7.xml"/><Relationship Id="rId2" Type="http://schemas.openxmlformats.org/officeDocument/2006/relationships/image" Target="../media/image28.jpg"/><Relationship Id="rId16" Type="http://schemas.openxmlformats.org/officeDocument/2006/relationships/diagramLayout" Target="../diagrams/layout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customXml" Target="../ink/ink18.xml"/><Relationship Id="rId5" Type="http://schemas.openxmlformats.org/officeDocument/2006/relationships/image" Target="../media/image13.png"/><Relationship Id="rId15" Type="http://schemas.openxmlformats.org/officeDocument/2006/relationships/diagramData" Target="../diagrams/data7.xml"/><Relationship Id="rId10" Type="http://schemas.openxmlformats.org/officeDocument/2006/relationships/image" Target="../media/image4.emf"/><Relationship Id="rId19" Type="http://schemas.microsoft.com/office/2007/relationships/diagramDrawing" Target="../diagrams/drawing7.xml"/><Relationship Id="rId4" Type="http://schemas.openxmlformats.org/officeDocument/2006/relationships/image" Target="../media/image12.png"/><Relationship Id="rId9" Type="http://schemas.openxmlformats.org/officeDocument/2006/relationships/customXml" Target="../ink/ink17.xml"/><Relationship Id="rId14" Type="http://schemas.openxmlformats.org/officeDocument/2006/relationships/customXml" Target="../ink/ink2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5" Type="http://schemas.openxmlformats.org/officeDocument/2006/relationships/image" Target="../media/image29.png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microsoft.com/office/2007/relationships/diagramDrawing" Target="../diagrams/drawing8.xml"/><Relationship Id="rId3" Type="http://schemas.openxmlformats.org/officeDocument/2006/relationships/image" Target="../media/image11.png"/><Relationship Id="rId7" Type="http://schemas.openxmlformats.org/officeDocument/2006/relationships/customXml" Target="../ink/ink22.xml"/><Relationship Id="rId12" Type="http://schemas.openxmlformats.org/officeDocument/2006/relationships/diagramColors" Target="../diagrams/colors8.xm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diagramQuickStyle" Target="../diagrams/quickStyle8.xml"/><Relationship Id="rId5" Type="http://schemas.openxmlformats.org/officeDocument/2006/relationships/image" Target="../media/image13.png"/><Relationship Id="rId10" Type="http://schemas.openxmlformats.org/officeDocument/2006/relationships/diagramLayout" Target="../diagrams/layout8.xml"/><Relationship Id="rId4" Type="http://schemas.openxmlformats.org/officeDocument/2006/relationships/image" Target="../media/image12.png"/><Relationship Id="rId9" Type="http://schemas.openxmlformats.org/officeDocument/2006/relationships/diagramData" Target="../diagrams/data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0.mp4"/><Relationship Id="rId1" Type="http://schemas.openxmlformats.org/officeDocument/2006/relationships/video" Target="NULL" TargetMode="External"/><Relationship Id="rId5" Type="http://schemas.openxmlformats.org/officeDocument/2006/relationships/image" Target="../media/image31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microsoft.com/office/2007/relationships/diagramDrawing" Target="../diagrams/drawing9.xml"/><Relationship Id="rId3" Type="http://schemas.openxmlformats.org/officeDocument/2006/relationships/image" Target="../media/image11.png"/><Relationship Id="rId7" Type="http://schemas.openxmlformats.org/officeDocument/2006/relationships/customXml" Target="../ink/ink23.xml"/><Relationship Id="rId12" Type="http://schemas.openxmlformats.org/officeDocument/2006/relationships/diagramColors" Target="../diagrams/colors9.xm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diagramQuickStyle" Target="../diagrams/quickStyle9.xml"/><Relationship Id="rId5" Type="http://schemas.openxmlformats.org/officeDocument/2006/relationships/image" Target="../media/image13.png"/><Relationship Id="rId10" Type="http://schemas.openxmlformats.org/officeDocument/2006/relationships/diagramLayout" Target="../diagrams/layout9.xml"/><Relationship Id="rId4" Type="http://schemas.openxmlformats.org/officeDocument/2006/relationships/image" Target="../media/image12.png"/><Relationship Id="rId9" Type="http://schemas.openxmlformats.org/officeDocument/2006/relationships/diagramData" Target="../diagrams/data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1.mp4"/><Relationship Id="rId1" Type="http://schemas.openxmlformats.org/officeDocument/2006/relationships/video" Target="NULL" TargetMode="External"/><Relationship Id="rId5" Type="http://schemas.openxmlformats.org/officeDocument/2006/relationships/image" Target="../media/image33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0.xml"/><Relationship Id="rId3" Type="http://schemas.openxmlformats.org/officeDocument/2006/relationships/image" Target="../media/image12.png"/><Relationship Id="rId7" Type="http://schemas.openxmlformats.org/officeDocument/2006/relationships/customXml" Target="../ink/ink24.xml"/><Relationship Id="rId12" Type="http://schemas.openxmlformats.org/officeDocument/2006/relationships/diagramColors" Target="../diagrams/colors10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g"/><Relationship Id="rId11" Type="http://schemas.openxmlformats.org/officeDocument/2006/relationships/diagramQuickStyle" Target="../diagrams/quickStyle10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0.xml"/><Relationship Id="rId4" Type="http://schemas.openxmlformats.org/officeDocument/2006/relationships/image" Target="../media/image13.png"/><Relationship Id="rId9" Type="http://schemas.openxmlformats.org/officeDocument/2006/relationships/diagramData" Target="../diagrams/data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2.mp4"/><Relationship Id="rId1" Type="http://schemas.openxmlformats.org/officeDocument/2006/relationships/video" Target="NULL" TargetMode="External"/><Relationship Id="rId5" Type="http://schemas.openxmlformats.org/officeDocument/2006/relationships/image" Target="../media/image35.png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1.xml"/><Relationship Id="rId3" Type="http://schemas.openxmlformats.org/officeDocument/2006/relationships/image" Target="../media/image12.png"/><Relationship Id="rId7" Type="http://schemas.openxmlformats.org/officeDocument/2006/relationships/customXml" Target="../ink/ink25.xml"/><Relationship Id="rId12" Type="http://schemas.openxmlformats.org/officeDocument/2006/relationships/diagramColors" Target="../diagrams/colors1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g"/><Relationship Id="rId11" Type="http://schemas.openxmlformats.org/officeDocument/2006/relationships/diagramQuickStyle" Target="../diagrams/quickStyle11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1.xml"/><Relationship Id="rId4" Type="http://schemas.openxmlformats.org/officeDocument/2006/relationships/image" Target="../media/image13.png"/><Relationship Id="rId9" Type="http://schemas.openxmlformats.org/officeDocument/2006/relationships/diagramData" Target="../diagrams/data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3.mp4"/><Relationship Id="rId1" Type="http://schemas.openxmlformats.org/officeDocument/2006/relationships/video" Target="NULL" TargetMode="External"/><Relationship Id="rId5" Type="http://schemas.openxmlformats.org/officeDocument/2006/relationships/image" Target="../media/image37.png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2.xml"/><Relationship Id="rId3" Type="http://schemas.openxmlformats.org/officeDocument/2006/relationships/image" Target="../media/image12.png"/><Relationship Id="rId7" Type="http://schemas.openxmlformats.org/officeDocument/2006/relationships/customXml" Target="../ink/ink26.xml"/><Relationship Id="rId12" Type="http://schemas.openxmlformats.org/officeDocument/2006/relationships/diagramColors" Target="../diagrams/colors1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g"/><Relationship Id="rId11" Type="http://schemas.openxmlformats.org/officeDocument/2006/relationships/diagramQuickStyle" Target="../diagrams/quickStyle12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2.xml"/><Relationship Id="rId4" Type="http://schemas.openxmlformats.org/officeDocument/2006/relationships/image" Target="../media/image13.png"/><Relationship Id="rId9" Type="http://schemas.openxmlformats.org/officeDocument/2006/relationships/diagramData" Target="../diagrams/data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5" Type="http://schemas.openxmlformats.org/officeDocument/2006/relationships/image" Target="../media/image39.png"/><Relationship Id="rId4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3.xml"/><Relationship Id="rId3" Type="http://schemas.openxmlformats.org/officeDocument/2006/relationships/image" Target="../media/image12.png"/><Relationship Id="rId7" Type="http://schemas.openxmlformats.org/officeDocument/2006/relationships/customXml" Target="../ink/ink27.xml"/><Relationship Id="rId12" Type="http://schemas.openxmlformats.org/officeDocument/2006/relationships/diagramColors" Target="../diagrams/colors1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g"/><Relationship Id="rId11" Type="http://schemas.openxmlformats.org/officeDocument/2006/relationships/diagramQuickStyle" Target="../diagrams/quickStyle13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3.xml"/><Relationship Id="rId4" Type="http://schemas.openxmlformats.org/officeDocument/2006/relationships/image" Target="../media/image13.png"/><Relationship Id="rId9" Type="http://schemas.openxmlformats.org/officeDocument/2006/relationships/diagramData" Target="../diagrams/data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5.mp4"/><Relationship Id="rId1" Type="http://schemas.openxmlformats.org/officeDocument/2006/relationships/video" Target="NULL" TargetMode="External"/><Relationship Id="rId5" Type="http://schemas.openxmlformats.org/officeDocument/2006/relationships/image" Target="../media/image41.png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4.xml"/><Relationship Id="rId3" Type="http://schemas.openxmlformats.org/officeDocument/2006/relationships/image" Target="../media/image12.png"/><Relationship Id="rId7" Type="http://schemas.openxmlformats.org/officeDocument/2006/relationships/customXml" Target="../ink/ink28.xml"/><Relationship Id="rId12" Type="http://schemas.openxmlformats.org/officeDocument/2006/relationships/diagramColors" Target="../diagrams/colors1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g"/><Relationship Id="rId11" Type="http://schemas.openxmlformats.org/officeDocument/2006/relationships/diagramQuickStyle" Target="../diagrams/quickStyle14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4.xml"/><Relationship Id="rId4" Type="http://schemas.openxmlformats.org/officeDocument/2006/relationships/image" Target="../media/image13.png"/><Relationship Id="rId9" Type="http://schemas.openxmlformats.org/officeDocument/2006/relationships/diagramData" Target="../diagrams/data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6.mp4"/><Relationship Id="rId1" Type="http://schemas.openxmlformats.org/officeDocument/2006/relationships/video" Target="NULL" TargetMode="External"/><Relationship Id="rId5" Type="http://schemas.openxmlformats.org/officeDocument/2006/relationships/image" Target="../media/image43.png"/><Relationship Id="rId4" Type="http://schemas.openxmlformats.org/officeDocument/2006/relationships/image" Target="../media/image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5.xml"/><Relationship Id="rId3" Type="http://schemas.openxmlformats.org/officeDocument/2006/relationships/image" Target="../media/image12.png"/><Relationship Id="rId7" Type="http://schemas.openxmlformats.org/officeDocument/2006/relationships/customXml" Target="../ink/ink29.xml"/><Relationship Id="rId12" Type="http://schemas.openxmlformats.org/officeDocument/2006/relationships/diagramColors" Target="../diagrams/colors1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g"/><Relationship Id="rId11" Type="http://schemas.openxmlformats.org/officeDocument/2006/relationships/diagramQuickStyle" Target="../diagrams/quickStyle15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5.xml"/><Relationship Id="rId4" Type="http://schemas.openxmlformats.org/officeDocument/2006/relationships/image" Target="../media/image13.png"/><Relationship Id="rId9" Type="http://schemas.openxmlformats.org/officeDocument/2006/relationships/diagramData" Target="../diagrams/data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7.mp4"/><Relationship Id="rId1" Type="http://schemas.openxmlformats.org/officeDocument/2006/relationships/video" Target="NULL" TargetMode="External"/><Relationship Id="rId5" Type="http://schemas.openxmlformats.org/officeDocument/2006/relationships/image" Target="../media/image45.png"/><Relationship Id="rId4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6.xml"/><Relationship Id="rId3" Type="http://schemas.openxmlformats.org/officeDocument/2006/relationships/image" Target="../media/image12.png"/><Relationship Id="rId7" Type="http://schemas.openxmlformats.org/officeDocument/2006/relationships/customXml" Target="../ink/ink30.xml"/><Relationship Id="rId12" Type="http://schemas.openxmlformats.org/officeDocument/2006/relationships/diagramColors" Target="../diagrams/colors16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g"/><Relationship Id="rId11" Type="http://schemas.openxmlformats.org/officeDocument/2006/relationships/diagramQuickStyle" Target="../diagrams/quickStyle16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6.xml"/><Relationship Id="rId4" Type="http://schemas.openxmlformats.org/officeDocument/2006/relationships/image" Target="../media/image13.png"/><Relationship Id="rId9" Type="http://schemas.openxmlformats.org/officeDocument/2006/relationships/diagramData" Target="../diagrams/data1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8.mp4"/><Relationship Id="rId1" Type="http://schemas.openxmlformats.org/officeDocument/2006/relationships/video" Target="NULL" TargetMode="External"/><Relationship Id="rId5" Type="http://schemas.openxmlformats.org/officeDocument/2006/relationships/image" Target="../media/image47.png"/><Relationship Id="rId4" Type="http://schemas.openxmlformats.org/officeDocument/2006/relationships/image" Target="../media/image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emf"/><Relationship Id="rId13" Type="http://schemas.microsoft.com/office/2007/relationships/diagramDrawing" Target="../diagrams/drawing17.xml"/><Relationship Id="rId3" Type="http://schemas.openxmlformats.org/officeDocument/2006/relationships/image" Target="../media/image12.png"/><Relationship Id="rId7" Type="http://schemas.openxmlformats.org/officeDocument/2006/relationships/customXml" Target="../ink/ink31.xml"/><Relationship Id="rId12" Type="http://schemas.openxmlformats.org/officeDocument/2006/relationships/diagramColors" Target="../diagrams/colors1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g"/><Relationship Id="rId11" Type="http://schemas.openxmlformats.org/officeDocument/2006/relationships/diagramQuickStyle" Target="../diagrams/quickStyle17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7.xml"/><Relationship Id="rId4" Type="http://schemas.openxmlformats.org/officeDocument/2006/relationships/image" Target="../media/image13.png"/><Relationship Id="rId9" Type="http://schemas.openxmlformats.org/officeDocument/2006/relationships/diagramData" Target="../diagrams/data1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9.mp4"/><Relationship Id="rId1" Type="http://schemas.openxmlformats.org/officeDocument/2006/relationships/video" Target="NULL" TargetMode="External"/><Relationship Id="rId5" Type="http://schemas.openxmlformats.org/officeDocument/2006/relationships/image" Target="../media/image49.png"/><Relationship Id="rId4" Type="http://schemas.openxmlformats.org/officeDocument/2006/relationships/image" Target="../media/image9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emf"/><Relationship Id="rId13" Type="http://schemas.microsoft.com/office/2007/relationships/diagramDrawing" Target="../diagrams/drawing18.xml"/><Relationship Id="rId3" Type="http://schemas.openxmlformats.org/officeDocument/2006/relationships/image" Target="../media/image12.png"/><Relationship Id="rId7" Type="http://schemas.openxmlformats.org/officeDocument/2006/relationships/customXml" Target="../ink/ink32.xml"/><Relationship Id="rId12" Type="http://schemas.openxmlformats.org/officeDocument/2006/relationships/diagramColors" Target="../diagrams/colors18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g"/><Relationship Id="rId11" Type="http://schemas.openxmlformats.org/officeDocument/2006/relationships/diagramQuickStyle" Target="../diagrams/quickStyle18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8.xml"/><Relationship Id="rId4" Type="http://schemas.openxmlformats.org/officeDocument/2006/relationships/image" Target="../media/image13.png"/><Relationship Id="rId9" Type="http://schemas.openxmlformats.org/officeDocument/2006/relationships/diagramData" Target="../diagrams/data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0.mp4"/><Relationship Id="rId1" Type="http://schemas.openxmlformats.org/officeDocument/2006/relationships/video" Target="NULL" TargetMode="External"/><Relationship Id="rId5" Type="http://schemas.openxmlformats.org/officeDocument/2006/relationships/image" Target="../media/image51.png"/><Relationship Id="rId4" Type="http://schemas.openxmlformats.org/officeDocument/2006/relationships/image" Target="../media/image9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19.xml"/><Relationship Id="rId3" Type="http://schemas.openxmlformats.org/officeDocument/2006/relationships/image" Target="../media/image12.png"/><Relationship Id="rId7" Type="http://schemas.openxmlformats.org/officeDocument/2006/relationships/customXml" Target="../ink/ink33.xml"/><Relationship Id="rId12" Type="http://schemas.openxmlformats.org/officeDocument/2006/relationships/diagramColors" Target="../diagrams/colors19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jpg"/><Relationship Id="rId11" Type="http://schemas.openxmlformats.org/officeDocument/2006/relationships/diagramQuickStyle" Target="../diagrams/quickStyle19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19.xml"/><Relationship Id="rId4" Type="http://schemas.openxmlformats.org/officeDocument/2006/relationships/image" Target="../media/image13.png"/><Relationship Id="rId9" Type="http://schemas.openxmlformats.org/officeDocument/2006/relationships/diagramData" Target="../diagrams/data1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1.mp4"/><Relationship Id="rId1" Type="http://schemas.openxmlformats.org/officeDocument/2006/relationships/video" Target="NULL" TargetMode="External"/><Relationship Id="rId5" Type="http://schemas.openxmlformats.org/officeDocument/2006/relationships/image" Target="../media/image53.png"/><Relationship Id="rId4" Type="http://schemas.openxmlformats.org/officeDocument/2006/relationships/image" Target="../media/image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0.xml"/><Relationship Id="rId3" Type="http://schemas.openxmlformats.org/officeDocument/2006/relationships/image" Target="../media/image12.png"/><Relationship Id="rId7" Type="http://schemas.openxmlformats.org/officeDocument/2006/relationships/customXml" Target="../ink/ink34.xml"/><Relationship Id="rId12" Type="http://schemas.openxmlformats.org/officeDocument/2006/relationships/diagramColors" Target="../diagrams/colors20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jpg"/><Relationship Id="rId11" Type="http://schemas.openxmlformats.org/officeDocument/2006/relationships/diagramQuickStyle" Target="../diagrams/quickStyle20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0.xml"/><Relationship Id="rId4" Type="http://schemas.openxmlformats.org/officeDocument/2006/relationships/image" Target="../media/image13.png"/><Relationship Id="rId9" Type="http://schemas.openxmlformats.org/officeDocument/2006/relationships/diagramData" Target="../diagrams/data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2.mp4"/><Relationship Id="rId1" Type="http://schemas.openxmlformats.org/officeDocument/2006/relationships/video" Target="NULL" TargetMode="External"/><Relationship Id="rId5" Type="http://schemas.openxmlformats.org/officeDocument/2006/relationships/image" Target="../media/image55.png"/><Relationship Id="rId4" Type="http://schemas.openxmlformats.org/officeDocument/2006/relationships/image" Target="../media/image9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1.xml"/><Relationship Id="rId3" Type="http://schemas.openxmlformats.org/officeDocument/2006/relationships/image" Target="../media/image12.png"/><Relationship Id="rId7" Type="http://schemas.openxmlformats.org/officeDocument/2006/relationships/customXml" Target="../ink/ink35.xml"/><Relationship Id="rId12" Type="http://schemas.openxmlformats.org/officeDocument/2006/relationships/diagramColors" Target="../diagrams/colors2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g"/><Relationship Id="rId11" Type="http://schemas.openxmlformats.org/officeDocument/2006/relationships/diagramQuickStyle" Target="../diagrams/quickStyle21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1.xml"/><Relationship Id="rId4" Type="http://schemas.openxmlformats.org/officeDocument/2006/relationships/image" Target="../media/image13.png"/><Relationship Id="rId9" Type="http://schemas.openxmlformats.org/officeDocument/2006/relationships/diagramData" Target="../diagrams/data2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3.mp4"/><Relationship Id="rId1" Type="http://schemas.openxmlformats.org/officeDocument/2006/relationships/video" Target="NULL" TargetMode="External"/><Relationship Id="rId5" Type="http://schemas.openxmlformats.org/officeDocument/2006/relationships/image" Target="../media/image57.png"/><Relationship Id="rId4" Type="http://schemas.openxmlformats.org/officeDocument/2006/relationships/image" Target="../media/image9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2.xml"/><Relationship Id="rId3" Type="http://schemas.openxmlformats.org/officeDocument/2006/relationships/image" Target="../media/image12.png"/><Relationship Id="rId7" Type="http://schemas.openxmlformats.org/officeDocument/2006/relationships/customXml" Target="../ink/ink36.xml"/><Relationship Id="rId12" Type="http://schemas.openxmlformats.org/officeDocument/2006/relationships/diagramColors" Target="../diagrams/colors2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jpg"/><Relationship Id="rId11" Type="http://schemas.openxmlformats.org/officeDocument/2006/relationships/diagramQuickStyle" Target="../diagrams/quickStyle22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2.xml"/><Relationship Id="rId4" Type="http://schemas.openxmlformats.org/officeDocument/2006/relationships/image" Target="../media/image13.png"/><Relationship Id="rId9" Type="http://schemas.openxmlformats.org/officeDocument/2006/relationships/diagramData" Target="../diagrams/data2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4.mp4"/><Relationship Id="rId1" Type="http://schemas.openxmlformats.org/officeDocument/2006/relationships/video" Target="NULL" TargetMode="External"/><Relationship Id="rId5" Type="http://schemas.openxmlformats.org/officeDocument/2006/relationships/image" Target="../media/image59.png"/><Relationship Id="rId4" Type="http://schemas.openxmlformats.org/officeDocument/2006/relationships/image" Target="../media/image9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3.xml"/><Relationship Id="rId3" Type="http://schemas.openxmlformats.org/officeDocument/2006/relationships/image" Target="../media/image12.png"/><Relationship Id="rId7" Type="http://schemas.openxmlformats.org/officeDocument/2006/relationships/customXml" Target="../ink/ink37.xml"/><Relationship Id="rId12" Type="http://schemas.openxmlformats.org/officeDocument/2006/relationships/diagramColors" Target="../diagrams/colors2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g"/><Relationship Id="rId11" Type="http://schemas.openxmlformats.org/officeDocument/2006/relationships/diagramQuickStyle" Target="../diagrams/quickStyle23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3.xml"/><Relationship Id="rId4" Type="http://schemas.openxmlformats.org/officeDocument/2006/relationships/image" Target="../media/image13.png"/><Relationship Id="rId9" Type="http://schemas.openxmlformats.org/officeDocument/2006/relationships/diagramData" Target="../diagrams/data2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5.mp4"/><Relationship Id="rId1" Type="http://schemas.openxmlformats.org/officeDocument/2006/relationships/video" Target="NULL" TargetMode="External"/><Relationship Id="rId5" Type="http://schemas.openxmlformats.org/officeDocument/2006/relationships/image" Target="../media/image61.png"/><Relationship Id="rId4" Type="http://schemas.openxmlformats.org/officeDocument/2006/relationships/image" Target="../media/image9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4.xml"/><Relationship Id="rId3" Type="http://schemas.openxmlformats.org/officeDocument/2006/relationships/image" Target="../media/image12.png"/><Relationship Id="rId7" Type="http://schemas.openxmlformats.org/officeDocument/2006/relationships/customXml" Target="../ink/ink38.xml"/><Relationship Id="rId12" Type="http://schemas.openxmlformats.org/officeDocument/2006/relationships/diagramColors" Target="../diagrams/colors2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g"/><Relationship Id="rId11" Type="http://schemas.openxmlformats.org/officeDocument/2006/relationships/diagramQuickStyle" Target="../diagrams/quickStyle24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4.xml"/><Relationship Id="rId4" Type="http://schemas.openxmlformats.org/officeDocument/2006/relationships/image" Target="../media/image13.png"/><Relationship Id="rId9" Type="http://schemas.openxmlformats.org/officeDocument/2006/relationships/diagramData" Target="../diagrams/data2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6.mp4"/><Relationship Id="rId1" Type="http://schemas.openxmlformats.org/officeDocument/2006/relationships/video" Target="NULL" TargetMode="External"/><Relationship Id="rId5" Type="http://schemas.openxmlformats.org/officeDocument/2006/relationships/image" Target="../media/image63.png"/><Relationship Id="rId4" Type="http://schemas.openxmlformats.org/officeDocument/2006/relationships/image" Target="../media/image9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5.xml"/><Relationship Id="rId3" Type="http://schemas.openxmlformats.org/officeDocument/2006/relationships/image" Target="../media/image12.png"/><Relationship Id="rId7" Type="http://schemas.openxmlformats.org/officeDocument/2006/relationships/customXml" Target="../ink/ink39.xml"/><Relationship Id="rId12" Type="http://schemas.openxmlformats.org/officeDocument/2006/relationships/diagramColors" Target="../diagrams/colors2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g"/><Relationship Id="rId11" Type="http://schemas.openxmlformats.org/officeDocument/2006/relationships/diagramQuickStyle" Target="../diagrams/quickStyle25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5.xml"/><Relationship Id="rId4" Type="http://schemas.openxmlformats.org/officeDocument/2006/relationships/image" Target="../media/image13.png"/><Relationship Id="rId9" Type="http://schemas.openxmlformats.org/officeDocument/2006/relationships/diagramData" Target="../diagrams/data2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7.mp4"/><Relationship Id="rId1" Type="http://schemas.openxmlformats.org/officeDocument/2006/relationships/video" Target="NULL" TargetMode="External"/><Relationship Id="rId5" Type="http://schemas.openxmlformats.org/officeDocument/2006/relationships/image" Target="../media/image65.png"/><Relationship Id="rId4" Type="http://schemas.openxmlformats.org/officeDocument/2006/relationships/image" Target="../media/image9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6.xml"/><Relationship Id="rId3" Type="http://schemas.openxmlformats.org/officeDocument/2006/relationships/image" Target="../media/image12.png"/><Relationship Id="rId7" Type="http://schemas.openxmlformats.org/officeDocument/2006/relationships/customXml" Target="../ink/ink40.xml"/><Relationship Id="rId12" Type="http://schemas.openxmlformats.org/officeDocument/2006/relationships/diagramColors" Target="../diagrams/colors26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g"/><Relationship Id="rId11" Type="http://schemas.openxmlformats.org/officeDocument/2006/relationships/diagramQuickStyle" Target="../diagrams/quickStyle26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6.xml"/><Relationship Id="rId4" Type="http://schemas.openxmlformats.org/officeDocument/2006/relationships/image" Target="../media/image13.png"/><Relationship Id="rId9" Type="http://schemas.openxmlformats.org/officeDocument/2006/relationships/diagramData" Target="../diagrams/data2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8.mp4"/><Relationship Id="rId1" Type="http://schemas.openxmlformats.org/officeDocument/2006/relationships/video" Target="NULL" TargetMode="External"/><Relationship Id="rId5" Type="http://schemas.openxmlformats.org/officeDocument/2006/relationships/image" Target="../media/image67.png"/><Relationship Id="rId4" Type="http://schemas.openxmlformats.org/officeDocument/2006/relationships/image" Target="../media/image9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emf"/><Relationship Id="rId13" Type="http://schemas.microsoft.com/office/2007/relationships/diagramDrawing" Target="../diagrams/drawing27.xml"/><Relationship Id="rId3" Type="http://schemas.openxmlformats.org/officeDocument/2006/relationships/image" Target="../media/image12.png"/><Relationship Id="rId7" Type="http://schemas.openxmlformats.org/officeDocument/2006/relationships/customXml" Target="../ink/ink41.xml"/><Relationship Id="rId12" Type="http://schemas.openxmlformats.org/officeDocument/2006/relationships/diagramColors" Target="../diagrams/colors2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g"/><Relationship Id="rId11" Type="http://schemas.openxmlformats.org/officeDocument/2006/relationships/diagramQuickStyle" Target="../diagrams/quickStyle27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7.xml"/><Relationship Id="rId4" Type="http://schemas.openxmlformats.org/officeDocument/2006/relationships/image" Target="../media/image13.png"/><Relationship Id="rId9" Type="http://schemas.openxmlformats.org/officeDocument/2006/relationships/diagramData" Target="../diagrams/data2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69.jpeg"/><Relationship Id="rId4" Type="http://schemas.openxmlformats.org/officeDocument/2006/relationships/image" Target="../media/image7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0.mp4"/><Relationship Id="rId1" Type="http://schemas.openxmlformats.org/officeDocument/2006/relationships/video" Target="NULL" TargetMode="External"/><Relationship Id="rId5" Type="http://schemas.openxmlformats.org/officeDocument/2006/relationships/image" Target="../media/image70.png"/><Relationship Id="rId4" Type="http://schemas.openxmlformats.org/officeDocument/2006/relationships/image" Target="../media/image9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emf"/><Relationship Id="rId13" Type="http://schemas.microsoft.com/office/2007/relationships/diagramDrawing" Target="../diagrams/drawing28.xml"/><Relationship Id="rId3" Type="http://schemas.openxmlformats.org/officeDocument/2006/relationships/image" Target="../media/image12.png"/><Relationship Id="rId7" Type="http://schemas.openxmlformats.org/officeDocument/2006/relationships/customXml" Target="../ink/ink42.xml"/><Relationship Id="rId12" Type="http://schemas.openxmlformats.org/officeDocument/2006/relationships/diagramColors" Target="../diagrams/colors28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jpg"/><Relationship Id="rId11" Type="http://schemas.openxmlformats.org/officeDocument/2006/relationships/diagramQuickStyle" Target="../diagrams/quickStyle28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8.xml"/><Relationship Id="rId4" Type="http://schemas.openxmlformats.org/officeDocument/2006/relationships/image" Target="../media/image13.png"/><Relationship Id="rId9" Type="http://schemas.openxmlformats.org/officeDocument/2006/relationships/diagramData" Target="../diagrams/data28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1.mp4"/><Relationship Id="rId1" Type="http://schemas.openxmlformats.org/officeDocument/2006/relationships/video" Target="NULL" TargetMode="External"/><Relationship Id="rId5" Type="http://schemas.openxmlformats.org/officeDocument/2006/relationships/image" Target="../media/image72.png"/><Relationship Id="rId4" Type="http://schemas.openxmlformats.org/officeDocument/2006/relationships/image" Target="../media/image9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29.xml"/><Relationship Id="rId3" Type="http://schemas.openxmlformats.org/officeDocument/2006/relationships/image" Target="../media/image12.png"/><Relationship Id="rId7" Type="http://schemas.openxmlformats.org/officeDocument/2006/relationships/customXml" Target="../ink/ink43.xml"/><Relationship Id="rId12" Type="http://schemas.openxmlformats.org/officeDocument/2006/relationships/diagramColors" Target="../diagrams/colors29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jpg"/><Relationship Id="rId11" Type="http://schemas.openxmlformats.org/officeDocument/2006/relationships/diagramQuickStyle" Target="../diagrams/quickStyle29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29.xml"/><Relationship Id="rId4" Type="http://schemas.openxmlformats.org/officeDocument/2006/relationships/image" Target="../media/image13.png"/><Relationship Id="rId9" Type="http://schemas.openxmlformats.org/officeDocument/2006/relationships/diagramData" Target="../diagrams/data2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2.mp4"/><Relationship Id="rId1" Type="http://schemas.openxmlformats.org/officeDocument/2006/relationships/video" Target="NULL" TargetMode="External"/><Relationship Id="rId5" Type="http://schemas.openxmlformats.org/officeDocument/2006/relationships/image" Target="../media/image74.png"/><Relationship Id="rId4" Type="http://schemas.openxmlformats.org/officeDocument/2006/relationships/image" Target="../media/image9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3.mp4"/><Relationship Id="rId1" Type="http://schemas.openxmlformats.org/officeDocument/2006/relationships/video" Target="NULL" TargetMode="External"/><Relationship Id="rId5" Type="http://schemas.openxmlformats.org/officeDocument/2006/relationships/image" Target="../media/image75.png"/><Relationship Id="rId4" Type="http://schemas.openxmlformats.org/officeDocument/2006/relationships/image" Target="../media/image9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30.xml"/><Relationship Id="rId3" Type="http://schemas.openxmlformats.org/officeDocument/2006/relationships/image" Target="../media/image12.png"/><Relationship Id="rId7" Type="http://schemas.openxmlformats.org/officeDocument/2006/relationships/customXml" Target="../ink/ink44.xml"/><Relationship Id="rId12" Type="http://schemas.openxmlformats.org/officeDocument/2006/relationships/diagramColors" Target="../diagrams/colors30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jpg"/><Relationship Id="rId11" Type="http://schemas.openxmlformats.org/officeDocument/2006/relationships/diagramQuickStyle" Target="../diagrams/quickStyle30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30.xml"/><Relationship Id="rId4" Type="http://schemas.openxmlformats.org/officeDocument/2006/relationships/image" Target="../media/image13.png"/><Relationship Id="rId9" Type="http://schemas.openxmlformats.org/officeDocument/2006/relationships/diagramData" Target="../diagrams/data3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4.mp4"/><Relationship Id="rId1" Type="http://schemas.openxmlformats.org/officeDocument/2006/relationships/video" Target="NULL" TargetMode="External"/><Relationship Id="rId5" Type="http://schemas.openxmlformats.org/officeDocument/2006/relationships/image" Target="../media/image77.png"/><Relationship Id="rId4" Type="http://schemas.openxmlformats.org/officeDocument/2006/relationships/image" Target="../media/image9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emf"/><Relationship Id="rId13" Type="http://schemas.microsoft.com/office/2007/relationships/diagramDrawing" Target="../diagrams/drawing31.xml"/><Relationship Id="rId3" Type="http://schemas.openxmlformats.org/officeDocument/2006/relationships/image" Target="../media/image12.png"/><Relationship Id="rId7" Type="http://schemas.openxmlformats.org/officeDocument/2006/relationships/customXml" Target="../ink/ink45.xml"/><Relationship Id="rId12" Type="http://schemas.openxmlformats.org/officeDocument/2006/relationships/diagramColors" Target="../diagrams/colors3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jpg"/><Relationship Id="rId11" Type="http://schemas.openxmlformats.org/officeDocument/2006/relationships/diagramQuickStyle" Target="../diagrams/quickStyle31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31.xml"/><Relationship Id="rId4" Type="http://schemas.openxmlformats.org/officeDocument/2006/relationships/image" Target="../media/image13.png"/><Relationship Id="rId9" Type="http://schemas.openxmlformats.org/officeDocument/2006/relationships/diagramData" Target="../diagrams/data3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5.mp4"/><Relationship Id="rId1" Type="http://schemas.openxmlformats.org/officeDocument/2006/relationships/video" Target="NULL" TargetMode="External"/><Relationship Id="rId5" Type="http://schemas.openxmlformats.org/officeDocument/2006/relationships/image" Target="../media/image79.png"/><Relationship Id="rId4" Type="http://schemas.openxmlformats.org/officeDocument/2006/relationships/image" Target="../media/image9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microsoft.com/office/2007/relationships/diagramDrawing" Target="../diagrams/drawing32.xml"/><Relationship Id="rId3" Type="http://schemas.openxmlformats.org/officeDocument/2006/relationships/image" Target="../media/image12.png"/><Relationship Id="rId7" Type="http://schemas.openxmlformats.org/officeDocument/2006/relationships/customXml" Target="../ink/ink46.xml"/><Relationship Id="rId12" Type="http://schemas.openxmlformats.org/officeDocument/2006/relationships/diagramColors" Target="../diagrams/colors3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jpg"/><Relationship Id="rId11" Type="http://schemas.openxmlformats.org/officeDocument/2006/relationships/diagramQuickStyle" Target="../diagrams/quickStyle32.xml"/><Relationship Id="rId5" Type="http://schemas.openxmlformats.org/officeDocument/2006/relationships/image" Target="../media/image14.png"/><Relationship Id="rId10" Type="http://schemas.openxmlformats.org/officeDocument/2006/relationships/diagramLayout" Target="../diagrams/layout32.xml"/><Relationship Id="rId4" Type="http://schemas.openxmlformats.org/officeDocument/2006/relationships/image" Target="../media/image13.png"/><Relationship Id="rId9" Type="http://schemas.openxmlformats.org/officeDocument/2006/relationships/diagramData" Target="../diagrams/data3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81.jpeg"/><Relationship Id="rId5" Type="http://schemas.openxmlformats.org/officeDocument/2006/relationships/image" Target="../media/image7.png"/><Relationship Id="rId4" Type="http://schemas.openxmlformats.org/officeDocument/2006/relationships/image" Target="../media/image28.jp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7.mp4"/><Relationship Id="rId1" Type="http://schemas.openxmlformats.org/officeDocument/2006/relationships/video" Target="NULL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82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0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5" Type="http://schemas.openxmlformats.org/officeDocument/2006/relationships/image" Target="../media/image44.jpg"/><Relationship Id="rId4" Type="http://schemas.openxmlformats.org/officeDocument/2006/relationships/image" Target="../media/image32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42.jp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g"/><Relationship Id="rId5" Type="http://schemas.openxmlformats.org/officeDocument/2006/relationships/image" Target="../media/image30.jpg"/><Relationship Id="rId4" Type="http://schemas.openxmlformats.org/officeDocument/2006/relationships/image" Target="../media/image26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40.jp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g"/><Relationship Id="rId5" Type="http://schemas.openxmlformats.org/officeDocument/2006/relationships/image" Target="../media/image62.jpg"/><Relationship Id="rId4" Type="http://schemas.openxmlformats.org/officeDocument/2006/relationships/image" Target="../media/image48.jp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52.jp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jpg"/><Relationship Id="rId5" Type="http://schemas.openxmlformats.org/officeDocument/2006/relationships/image" Target="../media/image58.jpg"/><Relationship Id="rId4" Type="http://schemas.openxmlformats.org/officeDocument/2006/relationships/image" Target="../media/image60.jp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38.jpg"/><Relationship Id="rId11" Type="http://schemas.openxmlformats.org/officeDocument/2006/relationships/image" Target="../media/image7.png"/><Relationship Id="rId5" Type="http://schemas.openxmlformats.org/officeDocument/2006/relationships/image" Target="../media/image34.jpg"/><Relationship Id="rId10" Type="http://schemas.openxmlformats.org/officeDocument/2006/relationships/image" Target="../media/image20.png"/><Relationship Id="rId4" Type="http://schemas.openxmlformats.org/officeDocument/2006/relationships/image" Target="../media/image28.jpg"/><Relationship Id="rId9" Type="http://schemas.openxmlformats.org/officeDocument/2006/relationships/image" Target="../media/image17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g"/><Relationship Id="rId3" Type="http://schemas.openxmlformats.org/officeDocument/2006/relationships/image" Target="../media/image19.png"/><Relationship Id="rId7" Type="http://schemas.openxmlformats.org/officeDocument/2006/relationships/image" Target="../media/image62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jpg"/><Relationship Id="rId5" Type="http://schemas.openxmlformats.org/officeDocument/2006/relationships/image" Target="../media/image20.png"/><Relationship Id="rId4" Type="http://schemas.openxmlformats.org/officeDocument/2006/relationships/image" Target="../media/image17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2.png"/><Relationship Id="rId18" Type="http://schemas.openxmlformats.org/officeDocument/2006/relationships/hyperlink" Target="https://forms.gle/KZZmenijHnF5PSku9" TargetMode="External"/><Relationship Id="rId3" Type="http://schemas.openxmlformats.org/officeDocument/2006/relationships/audio" Target="../media/media39.m4a"/><Relationship Id="rId7" Type="http://schemas.openxmlformats.org/officeDocument/2006/relationships/image" Target="../media/image86.png"/><Relationship Id="rId12" Type="http://schemas.openxmlformats.org/officeDocument/2006/relationships/image" Target="../media/image3.png"/><Relationship Id="rId17" Type="http://schemas.openxmlformats.org/officeDocument/2006/relationships/image" Target="../media/image17.png"/><Relationship Id="rId2" Type="http://schemas.microsoft.com/office/2007/relationships/media" Target="../media/media39.m4a"/><Relationship Id="rId16" Type="http://schemas.openxmlformats.org/officeDocument/2006/relationships/image" Target="../media/image4.png"/><Relationship Id="rId20" Type="http://schemas.openxmlformats.org/officeDocument/2006/relationships/image" Target="../media/image7.png"/><Relationship Id="rId1" Type="http://schemas.openxmlformats.org/officeDocument/2006/relationships/tags" Target="../tags/tag2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5" Type="http://schemas.openxmlformats.org/officeDocument/2006/relationships/image" Target="../media/image5.png"/><Relationship Id="rId10" Type="http://schemas.openxmlformats.org/officeDocument/2006/relationships/image" Target="../media/image89.png"/><Relationship Id="rId19" Type="http://schemas.openxmlformats.org/officeDocument/2006/relationships/image" Target="../media/image19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88.png"/><Relationship Id="rId1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1523" y="1754776"/>
            <a:ext cx="4932399" cy="3291840"/>
          </a:xfrm>
          <a:prstGeom prst="rect">
            <a:avLst/>
          </a:prstGeom>
        </p:spPr>
      </p:pic>
      <p:pic>
        <p:nvPicPr>
          <p:cNvPr id="18" name="Рисунок 21">
            <a:extLst>
              <a:ext uri="{FF2B5EF4-FFF2-40B4-BE49-F238E27FC236}">
                <a16:creationId xmlns:a16="http://schemas.microsoft.com/office/drawing/2014/main" id="{1CC8B1FC-C5B8-4E72-BF10-488340B8ED5B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7457960" y="3136537"/>
            <a:ext cx="812800" cy="812800"/>
          </a:xfrm>
          <a:prstGeom prst="rect">
            <a:avLst/>
          </a:prstGeom>
        </p:spPr>
      </p:pic>
      <p:pic>
        <p:nvPicPr>
          <p:cNvPr id="19" name="Рисунок 20">
            <a:extLst>
              <a:ext uri="{FF2B5EF4-FFF2-40B4-BE49-F238E27FC236}">
                <a16:creationId xmlns:a16="http://schemas.microsoft.com/office/drawing/2014/main" id="{4EC704E2-4A46-40AB-9ADE-E8A42003A3B9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9083560" y="3136537"/>
            <a:ext cx="812800" cy="812800"/>
          </a:xfrm>
          <a:prstGeom prst="rect">
            <a:avLst/>
          </a:prstGeom>
        </p:spPr>
      </p:pic>
      <p:pic>
        <p:nvPicPr>
          <p:cNvPr id="20" name="Рисунок 25">
            <a:extLst>
              <a:ext uri="{FF2B5EF4-FFF2-40B4-BE49-F238E27FC236}">
                <a16:creationId xmlns:a16="http://schemas.microsoft.com/office/drawing/2014/main" id="{847485ED-2640-4FC2-9C65-9C5605E42B95}"/>
              </a:ext>
            </a:extLst>
          </p:cNvPr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8270760" y="4046583"/>
            <a:ext cx="812800" cy="812800"/>
          </a:xfrm>
          <a:prstGeom prst="rect">
            <a:avLst/>
          </a:prstGeom>
        </p:spPr>
      </p:pic>
      <p:pic>
        <p:nvPicPr>
          <p:cNvPr id="21" name="Рисунок 24">
            <a:extLst>
              <a:ext uri="{FF2B5EF4-FFF2-40B4-BE49-F238E27FC236}">
                <a16:creationId xmlns:a16="http://schemas.microsoft.com/office/drawing/2014/main" id="{DA3CD840-705F-40D0-B6A1-7CF5E2034DEF}"/>
              </a:ext>
            </a:extLst>
          </p:cNvPr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7457960" y="1868714"/>
            <a:ext cx="812800" cy="812800"/>
          </a:xfrm>
          <a:prstGeom prst="rect">
            <a:avLst/>
          </a:prstGeom>
        </p:spPr>
      </p:pic>
      <p:pic>
        <p:nvPicPr>
          <p:cNvPr id="23" name="Рисунок 23">
            <a:extLst>
              <a:ext uri="{FF2B5EF4-FFF2-40B4-BE49-F238E27FC236}">
                <a16:creationId xmlns:a16="http://schemas.microsoft.com/office/drawing/2014/main" id="{5D399B3B-1B5F-4167-B1AB-7A9C87BE28BB}"/>
              </a:ext>
            </a:extLst>
          </p:cNvPr>
          <p:cNvPicPr>
            <a:picLocks/>
          </p:cNvPicPr>
          <p:nvPr/>
        </p:nvPicPr>
        <p:blipFill>
          <a:blip r:embed="rId9"/>
          <a:stretch>
            <a:fillRect/>
          </a:stretch>
        </p:blipFill>
        <p:spPr>
          <a:xfrm>
            <a:off x="9083560" y="1868714"/>
            <a:ext cx="812800" cy="812800"/>
          </a:xfrm>
          <a:prstGeom prst="rect">
            <a:avLst/>
          </a:prstGeom>
        </p:spPr>
      </p:pic>
      <p:pic>
        <p:nvPicPr>
          <p:cNvPr id="38" name="Audio 3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441960" y="32381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002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709"/>
    </mc:Choice>
    <mc:Fallback>
      <p:transition spd="slow" advTm="33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Акула">
            <a:hlinkClick r:id="" action="ppaction://media"/>
            <a:extLst>
              <a:ext uri="{FF2B5EF4-FFF2-40B4-BE49-F238E27FC236}">
                <a16:creationId xmlns:a16="http://schemas.microsoft.com/office/drawing/2014/main" id="{7A435A8C-9A78-4781-A197-4E68860D8E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8586" y="345323"/>
            <a:ext cx="10964185" cy="6167354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29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56C3ACB-1FFC-47B5-9783-5D367A2163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716"/>
          <a:stretch/>
        </p:blipFill>
        <p:spPr>
          <a:xfrm>
            <a:off x="113733" y="257175"/>
            <a:ext cx="6009138" cy="634365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F5DFC5B-26C0-42BF-B6D2-2E8C0093666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716" b="71750"/>
          <a:stretch/>
        </p:blipFill>
        <p:spPr>
          <a:xfrm>
            <a:off x="6683841" y="2192479"/>
            <a:ext cx="4839374" cy="14432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3968A7-F6A6-43AD-AEFA-F29282556604}"/>
              </a:ext>
            </a:extLst>
          </p:cNvPr>
          <p:cNvSpPr txBox="1"/>
          <p:nvPr/>
        </p:nvSpPr>
        <p:spPr>
          <a:xfrm>
            <a:off x="7056703" y="3888419"/>
            <a:ext cx="4833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uzSans-Book" panose="02000603040000020003" pitchFamily="2" charset="0"/>
              </a:rPr>
              <a:t>1. </a:t>
            </a:r>
            <a:r>
              <a:rPr lang="fi-FI" sz="28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3. Väri tässä videossa oppinut kirje.</a:t>
            </a:r>
            <a:endParaRPr lang="ru-RU" sz="2800" dirty="0">
              <a:latin typeface="LuzSans-Book" panose="02000603040000020003" pitchFamily="2" charset="0"/>
            </a:endParaRP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48313" y="5263799"/>
            <a:ext cx="778320" cy="386100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8" name="Рукописный ввод 17">
                <a:extLst>
                  <a:ext uri="{FF2B5EF4-FFF2-40B4-BE49-F238E27FC236}">
                    <a16:creationId xmlns:a16="http://schemas.microsoft.com/office/drawing/2014/main" id="{1C5131B9-C95D-4875-9DEC-A028EAB997BA}"/>
                  </a:ext>
                </a:extLst>
              </p14:cNvPr>
              <p14:cNvContentPartPr/>
              <p14:nvPr/>
            </p14:nvContentPartPr>
            <p14:xfrm>
              <a:off x="8190633" y="3712233"/>
              <a:ext cx="705600" cy="66240"/>
            </p14:xfrm>
          </p:contentPart>
        </mc:Choice>
        <mc:Fallback xmlns="">
          <p:pic>
            <p:nvPicPr>
              <p:cNvPr id="18" name="Рукописный ввод 17">
                <a:extLst>
                  <a:ext uri="{FF2B5EF4-FFF2-40B4-BE49-F238E27FC236}">
                    <a16:creationId xmlns:a16="http://schemas.microsoft.com/office/drawing/2014/main" id="{1C5131B9-C95D-4875-9DEC-A028EAB997B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154633" y="3640233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9" name="Рукописный ввод 18">
                <a:extLst>
                  <a:ext uri="{FF2B5EF4-FFF2-40B4-BE49-F238E27FC236}">
                    <a16:creationId xmlns:a16="http://schemas.microsoft.com/office/drawing/2014/main" id="{5C394BA6-E7EF-47C7-B64F-4A40933FAC4C}"/>
                  </a:ext>
                </a:extLst>
              </p14:cNvPr>
              <p14:cNvContentPartPr/>
              <p14:nvPr/>
            </p14:nvContentPartPr>
            <p14:xfrm>
              <a:off x="7448313" y="2513433"/>
              <a:ext cx="778320" cy="1037520"/>
            </p14:xfrm>
          </p:contentPart>
        </mc:Choice>
        <mc:Fallback xmlns="">
          <p:pic>
            <p:nvPicPr>
              <p:cNvPr id="19" name="Рукописный ввод 18">
                <a:extLst>
                  <a:ext uri="{FF2B5EF4-FFF2-40B4-BE49-F238E27FC236}">
                    <a16:creationId xmlns:a16="http://schemas.microsoft.com/office/drawing/2014/main" id="{5C394BA6-E7EF-47C7-B64F-4A40933FAC4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412313" y="2441433"/>
                <a:ext cx="849960" cy="11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0" name="Рукописный ввод 19">
                <a:extLst>
                  <a:ext uri="{FF2B5EF4-FFF2-40B4-BE49-F238E27FC236}">
                    <a16:creationId xmlns:a16="http://schemas.microsoft.com/office/drawing/2014/main" id="{0C6BA1B8-F2E0-4A01-8D63-3E7C4E986BEF}"/>
                  </a:ext>
                </a:extLst>
              </p14:cNvPr>
              <p14:cNvContentPartPr/>
              <p14:nvPr/>
            </p14:nvContentPartPr>
            <p14:xfrm>
              <a:off x="10167753" y="2510913"/>
              <a:ext cx="768960" cy="977040"/>
            </p14:xfrm>
          </p:contentPart>
        </mc:Choice>
        <mc:Fallback xmlns="">
          <p:pic>
            <p:nvPicPr>
              <p:cNvPr id="20" name="Рукописный ввод 19">
                <a:extLst>
                  <a:ext uri="{FF2B5EF4-FFF2-40B4-BE49-F238E27FC236}">
                    <a16:creationId xmlns:a16="http://schemas.microsoft.com/office/drawing/2014/main" id="{0C6BA1B8-F2E0-4A01-8D63-3E7C4E986BE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131753" y="2438913"/>
                <a:ext cx="840600" cy="11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1" name="Рукописный ввод 20">
                <a:extLst>
                  <a:ext uri="{FF2B5EF4-FFF2-40B4-BE49-F238E27FC236}">
                    <a16:creationId xmlns:a16="http://schemas.microsoft.com/office/drawing/2014/main" id="{BEA7B662-B3E5-40CD-A60A-4B975ACEA7C7}"/>
                  </a:ext>
                </a:extLst>
              </p14:cNvPr>
              <p14:cNvContentPartPr/>
              <p14:nvPr/>
            </p14:nvContentPartPr>
            <p14:xfrm>
              <a:off x="10203753" y="3328833"/>
              <a:ext cx="782640" cy="168480"/>
            </p14:xfrm>
          </p:contentPart>
        </mc:Choice>
        <mc:Fallback xmlns="">
          <p:pic>
            <p:nvPicPr>
              <p:cNvPr id="21" name="Рукописный ввод 20">
                <a:extLst>
                  <a:ext uri="{FF2B5EF4-FFF2-40B4-BE49-F238E27FC236}">
                    <a16:creationId xmlns:a16="http://schemas.microsoft.com/office/drawing/2014/main" id="{BEA7B662-B3E5-40CD-A60A-4B975ACEA7C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167753" y="3256833"/>
                <a:ext cx="854280" cy="312120"/>
              </a:xfrm>
              <a:prstGeom prst="rect">
                <a:avLst/>
              </a:prstGeom>
            </p:spPr>
          </p:pic>
        </mc:Fallback>
      </mc:AlternateContent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13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14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15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16"/>
          <a:stretch>
            <a:fillRect/>
          </a:stretch>
        </p:blipFill>
        <p:spPr>
          <a:xfrm>
            <a:off x="8757763" y="1126971"/>
            <a:ext cx="812800" cy="812800"/>
          </a:xfrm>
          <a:prstGeom prst="rect">
            <a:avLst/>
          </a:prstGeom>
        </p:spPr>
      </p:pic>
      <p:graphicFrame>
        <p:nvGraphicFramePr>
          <p:cNvPr id="8" name="Схема 7">
            <a:extLst>
              <a:ext uri="{FF2B5EF4-FFF2-40B4-BE49-F238E27FC236}">
                <a16:creationId xmlns:a16="http://schemas.microsoft.com/office/drawing/2014/main" id="{1F841710-B3F8-46E7-8B9F-E21AD53044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5998060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9985473" y="1200397"/>
            <a:ext cx="609600" cy="6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339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07"/>
    </mc:Choice>
    <mc:Fallback>
      <p:transition spd="slow" advTm="36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Запись экрана 21">
            <a:hlinkClick r:id="" action="ppaction://media"/>
            <a:extLst>
              <a:ext uri="{FF2B5EF4-FFF2-40B4-BE49-F238E27FC236}">
                <a16:creationId xmlns:a16="http://schemas.microsoft.com/office/drawing/2014/main" id="{E0195F98-2A50-4872-9C7C-CB77C949EC1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2031" end="7562.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2596" y="699486"/>
            <a:ext cx="8963357" cy="500885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684023B-9F7B-45D0-A540-D080DF16C2A3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508000" y="3022600"/>
            <a:ext cx="406400" cy="406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010E37-9173-4A2E-AD24-B921CF2C10A5}"/>
              </a:ext>
            </a:extLst>
          </p:cNvPr>
          <p:cNvSpPr txBox="1"/>
          <p:nvPr/>
        </p:nvSpPr>
        <p:spPr>
          <a:xfrm>
            <a:off x="9845770" y="371341"/>
            <a:ext cx="2021109" cy="369332"/>
          </a:xfrm>
          <a:prstGeom prst="rect">
            <a:avLst/>
          </a:prstGeom>
          <a:solidFill>
            <a:srgbClr val="2BDD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  <a:latin typeface="LuzSans-Book" panose="02000603040000020003" pitchFamily="2" charset="0"/>
              </a:rPr>
              <a:t>Video-example</a:t>
            </a:r>
            <a:endParaRPr lang="ru-RU" dirty="0">
              <a:solidFill>
                <a:schemeClr val="bg1"/>
              </a:solidFill>
              <a:latin typeface="LuzSans-Book" panose="02000603040000020003" pitchFamily="2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602557" y="3564458"/>
            <a:ext cx="3357154" cy="17651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dirty="0"/>
          </a:p>
        </p:txBody>
      </p:sp>
      <p:sp>
        <p:nvSpPr>
          <p:cNvPr id="8" name="TextBox 7"/>
          <p:cNvSpPr txBox="1"/>
          <p:nvPr/>
        </p:nvSpPr>
        <p:spPr>
          <a:xfrm>
            <a:off x="6602557" y="3429000"/>
            <a:ext cx="33179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LuzSans-Book" panose="02000603040000020003" pitchFamily="2" charset="0"/>
              </a:rPr>
              <a:t>1. </a:t>
            </a:r>
            <a:r>
              <a:rPr lang="fi-FI" sz="20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0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000" dirty="0">
                <a:latin typeface="LuzSans-Book" panose="02000603040000020003" pitchFamily="2" charset="0"/>
              </a:rPr>
              <a:t>3. Väri tässä videossa oppinut kirje.</a:t>
            </a:r>
            <a:endParaRPr lang="ru-RU" sz="2000" dirty="0">
              <a:latin typeface="LuzSans-Book" panose="0200060304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56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73"/>
    </mc:Choice>
    <mc:Fallback>
      <p:transition spd="slow" advTm="40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>
            <a:extLst>
              <a:ext uri="{FF2B5EF4-FFF2-40B4-BE49-F238E27FC236}">
                <a16:creationId xmlns:a16="http://schemas.microsoft.com/office/drawing/2014/main" id="{583F05DB-35F3-4C31-8F28-6AED3717D0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6117179"/>
              </p:ext>
            </p:extLst>
          </p:nvPr>
        </p:nvGraphicFramePr>
        <p:xfrm>
          <a:off x="467360" y="132080"/>
          <a:ext cx="11440160" cy="6593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40BCD6E-EFB4-47C0-BAA6-775015FBB0C3}"/>
              </a:ext>
            </a:extLst>
          </p:cNvPr>
          <p:cNvSpPr txBox="1"/>
          <p:nvPr/>
        </p:nvSpPr>
        <p:spPr>
          <a:xfrm>
            <a:off x="467360" y="239697"/>
            <a:ext cx="1580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LuzSans-Book" panose="02000603040000020003" pitchFamily="2" charset="0"/>
              </a:rPr>
              <a:t>TEHTÄVÄ </a:t>
            </a:r>
            <a:r>
              <a:rPr lang="ru-RU" dirty="0" smtClean="0">
                <a:latin typeface="LuzSans-Book" panose="02000603040000020003" pitchFamily="2" charset="0"/>
              </a:rPr>
              <a:t>1</a:t>
            </a:r>
            <a:endParaRPr lang="ru-RU" dirty="0">
              <a:latin typeface="LuzSans-Book" panose="02000603040000020003" pitchFamily="2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142EE41-78C8-4380-B0F5-608B8551FFCA}"/>
              </a:ext>
            </a:extLst>
          </p:cNvPr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2047881" y="187389"/>
            <a:ext cx="406400" cy="4064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C7BFF37-6A45-4701-9237-13699507D97C}"/>
              </a:ext>
            </a:extLst>
          </p:cNvPr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3042621" y="187389"/>
            <a:ext cx="406400" cy="40640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73B1ACE-1534-4827-A655-9AA5B9E26893}"/>
              </a:ext>
            </a:extLst>
          </p:cNvPr>
          <p:cNvPicPr>
            <a:picLocks/>
          </p:cNvPicPr>
          <p:nvPr/>
        </p:nvPicPr>
        <p:blipFill>
          <a:blip r:embed="rId9"/>
          <a:stretch>
            <a:fillRect/>
          </a:stretch>
        </p:blipFill>
        <p:spPr>
          <a:xfrm>
            <a:off x="4134121" y="161989"/>
            <a:ext cx="406400" cy="4064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F6348B7-EADA-40BD-92AF-50BFFF0F0ED4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2545251" y="187389"/>
            <a:ext cx="406400" cy="4064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23D30D6-2720-4A87-AAEC-D7C145155BBE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3582447" y="161989"/>
            <a:ext cx="406400" cy="4064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3039FAF-8476-4131-B76D-E8D2D33E7F3D}"/>
              </a:ext>
            </a:extLst>
          </p:cNvPr>
          <p:cNvPicPr>
            <a:picLocks/>
          </p:cNvPicPr>
          <p:nvPr/>
        </p:nvPicPr>
        <p:blipFill>
          <a:blip r:embed="rId11"/>
          <a:stretch>
            <a:fillRect/>
          </a:stretch>
        </p:blipFill>
        <p:spPr>
          <a:xfrm>
            <a:off x="5180192" y="132080"/>
            <a:ext cx="406400" cy="4064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49120EC-8BA6-4520-AD0E-0EB905FCD6C3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4619643" y="16198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56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>
            <a:extLst>
              <a:ext uri="{FF2B5EF4-FFF2-40B4-BE49-F238E27FC236}">
                <a16:creationId xmlns:a16="http://schemas.microsoft.com/office/drawing/2014/main" id="{583F05DB-35F3-4C31-8F28-6AED3717D0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3532062"/>
              </p:ext>
            </p:extLst>
          </p:nvPr>
        </p:nvGraphicFramePr>
        <p:xfrm>
          <a:off x="467360" y="132080"/>
          <a:ext cx="11440160" cy="6593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89FD28-7546-4CC2-B894-2CDBFED96C91}"/>
              </a:ext>
            </a:extLst>
          </p:cNvPr>
          <p:cNvSpPr txBox="1"/>
          <p:nvPr/>
        </p:nvSpPr>
        <p:spPr>
          <a:xfrm>
            <a:off x="467360" y="239697"/>
            <a:ext cx="3181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 </a:t>
            </a:r>
            <a:r>
              <a:rPr lang="en-US" dirty="0" smtClean="0">
                <a:latin typeface="LuzSans-Book" panose="02000603040000020003" pitchFamily="2" charset="0"/>
              </a:rPr>
              <a:t>2</a:t>
            </a:r>
            <a:endParaRPr lang="ru-RU" dirty="0">
              <a:latin typeface="LuzSans-Book" panose="02000603040000020003" pitchFamily="2" charset="0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259E2AE-6526-4263-AED0-D13004F0DB2A}"/>
              </a:ext>
            </a:extLst>
          </p:cNvPr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2058041" y="202629"/>
            <a:ext cx="406400" cy="406400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293EB92-8D0F-4111-9D29-0942F43CD538}"/>
              </a:ext>
            </a:extLst>
          </p:cNvPr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4071003" y="202629"/>
            <a:ext cx="406400" cy="4064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5EA4092-F812-4DC5-9379-19E4524D15A7}"/>
              </a:ext>
            </a:extLst>
          </p:cNvPr>
          <p:cNvPicPr>
            <a:picLocks/>
          </p:cNvPicPr>
          <p:nvPr/>
        </p:nvPicPr>
        <p:blipFill>
          <a:blip r:embed="rId9"/>
          <a:stretch>
            <a:fillRect/>
          </a:stretch>
        </p:blipFill>
        <p:spPr>
          <a:xfrm>
            <a:off x="3100082" y="245992"/>
            <a:ext cx="406400" cy="40640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405CFF8-DF63-4926-B341-4E814FAA379B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2614622" y="202629"/>
            <a:ext cx="406400" cy="4064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CD00374-0363-4FF9-AF11-F052B76B262B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3585543" y="204137"/>
            <a:ext cx="406400" cy="40640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05D44B08-A55F-43C0-BAA2-E3E0D7C38BAE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4546303" y="202629"/>
            <a:ext cx="406400" cy="4064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D1D5180-23C1-4601-BCAD-D2A2C7141A07}"/>
              </a:ext>
            </a:extLst>
          </p:cNvPr>
          <p:cNvPicPr>
            <a:picLocks/>
          </p:cNvPicPr>
          <p:nvPr/>
        </p:nvPicPr>
        <p:blipFill>
          <a:blip r:embed="rId11"/>
          <a:stretch>
            <a:fillRect/>
          </a:stretch>
        </p:blipFill>
        <p:spPr>
          <a:xfrm>
            <a:off x="5097163" y="1736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36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Бегемот">
            <a:hlinkClick r:id="" action="ppaction://media"/>
            <a:extLst>
              <a:ext uri="{FF2B5EF4-FFF2-40B4-BE49-F238E27FC236}">
                <a16:creationId xmlns:a16="http://schemas.microsoft.com/office/drawing/2014/main" id="{5325C026-9266-4518-BA5B-8A1E8557F27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21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3994" y="425222"/>
            <a:ext cx="10964183" cy="6167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99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57763" y="1126971"/>
            <a:ext cx="812800" cy="81280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9A6CFCE-1F26-419B-BA96-4E78A227BFC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910"/>
          <a:stretch/>
        </p:blipFill>
        <p:spPr>
          <a:xfrm>
            <a:off x="115443" y="316128"/>
            <a:ext cx="6100082" cy="634365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F7BC3BBB-CA4E-4DA3-81F1-56CD3A7C1FE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910" b="72824"/>
          <a:stretch/>
        </p:blipFill>
        <p:spPr>
          <a:xfrm>
            <a:off x="6427433" y="1939771"/>
            <a:ext cx="5462726" cy="154382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687800" y="2245439"/>
              <a:ext cx="778320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651800" y="2173439"/>
                <a:ext cx="849960" cy="11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Рукописный ввод 21">
                <a:extLst>
                  <a:ext uri="{FF2B5EF4-FFF2-40B4-BE49-F238E27FC236}">
                    <a16:creationId xmlns:a16="http://schemas.microsoft.com/office/drawing/2014/main" id="{26BA0EA0-6422-4AF4-A75C-9B3480B29688}"/>
                  </a:ext>
                </a:extLst>
              </p14:cNvPr>
              <p14:cNvContentPartPr/>
              <p14:nvPr/>
            </p14:nvContentPartPr>
            <p14:xfrm>
              <a:off x="7466120" y="3652888"/>
              <a:ext cx="705600" cy="66240"/>
            </p14:xfrm>
          </p:contentPart>
        </mc:Choice>
        <mc:Fallback xmlns="">
          <p:pic>
            <p:nvPicPr>
              <p:cNvPr id="22" name="Рукописный ввод 21">
                <a:extLst>
                  <a:ext uri="{FF2B5EF4-FFF2-40B4-BE49-F238E27FC236}">
                    <a16:creationId xmlns:a16="http://schemas.microsoft.com/office/drawing/2014/main" id="{26BA0EA0-6422-4AF4-A75C-9B3480B2968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430120" y="3580888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3" name="Рукописный ввод 22">
                <a:extLst>
                  <a:ext uri="{FF2B5EF4-FFF2-40B4-BE49-F238E27FC236}">
                    <a16:creationId xmlns:a16="http://schemas.microsoft.com/office/drawing/2014/main" id="{E1BDAE4D-352F-4CD2-BE14-EEA2C594B607}"/>
                  </a:ext>
                </a:extLst>
              </p14:cNvPr>
              <p14:cNvContentPartPr/>
              <p14:nvPr/>
            </p14:nvContentPartPr>
            <p14:xfrm>
              <a:off x="8864963" y="3586648"/>
              <a:ext cx="705600" cy="66240"/>
            </p14:xfrm>
          </p:contentPart>
        </mc:Choice>
        <mc:Fallback xmlns="">
          <p:pic>
            <p:nvPicPr>
              <p:cNvPr id="23" name="Рукописный ввод 22">
                <a:extLst>
                  <a:ext uri="{FF2B5EF4-FFF2-40B4-BE49-F238E27FC236}">
                    <a16:creationId xmlns:a16="http://schemas.microsoft.com/office/drawing/2014/main" id="{E1BDAE4D-352F-4CD2-BE14-EEA2C594B60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828963" y="3514648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4" name="Рукописный ввод 23">
                <a:extLst>
                  <a:ext uri="{FF2B5EF4-FFF2-40B4-BE49-F238E27FC236}">
                    <a16:creationId xmlns:a16="http://schemas.microsoft.com/office/drawing/2014/main" id="{AFC1F458-AD02-4AB3-AAD3-175F6B8D6F5D}"/>
                  </a:ext>
                </a:extLst>
              </p14:cNvPr>
              <p14:cNvContentPartPr/>
              <p14:nvPr/>
            </p14:nvContentPartPr>
            <p14:xfrm>
              <a:off x="9570563" y="3526279"/>
              <a:ext cx="705600" cy="66240"/>
            </p14:xfrm>
          </p:contentPart>
        </mc:Choice>
        <mc:Fallback xmlns="">
          <p:pic>
            <p:nvPicPr>
              <p:cNvPr id="24" name="Рукописный ввод 23">
                <a:extLst>
                  <a:ext uri="{FF2B5EF4-FFF2-40B4-BE49-F238E27FC236}">
                    <a16:creationId xmlns:a16="http://schemas.microsoft.com/office/drawing/2014/main" id="{AFC1F458-AD02-4AB3-AAD3-175F6B8D6F5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534563" y="3454279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9" name="Рукописный ввод 28">
                <a:extLst>
                  <a:ext uri="{FF2B5EF4-FFF2-40B4-BE49-F238E27FC236}">
                    <a16:creationId xmlns:a16="http://schemas.microsoft.com/office/drawing/2014/main" id="{67ED4ADF-5BD3-4664-BB44-2876FE6CFA05}"/>
                  </a:ext>
                </a:extLst>
              </p14:cNvPr>
              <p14:cNvContentPartPr/>
              <p14:nvPr/>
            </p14:nvContentPartPr>
            <p14:xfrm>
              <a:off x="10276163" y="3461814"/>
              <a:ext cx="705600" cy="66240"/>
            </p14:xfrm>
          </p:contentPart>
        </mc:Choice>
        <mc:Fallback xmlns="">
          <p:pic>
            <p:nvPicPr>
              <p:cNvPr id="29" name="Рукописный ввод 28">
                <a:extLst>
                  <a:ext uri="{FF2B5EF4-FFF2-40B4-BE49-F238E27FC236}">
                    <a16:creationId xmlns:a16="http://schemas.microsoft.com/office/drawing/2014/main" id="{67ED4ADF-5BD3-4664-BB44-2876FE6CFA0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240163" y="3389814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0" name="Рукописный ввод 29">
                <a:extLst>
                  <a:ext uri="{FF2B5EF4-FFF2-40B4-BE49-F238E27FC236}">
                    <a16:creationId xmlns:a16="http://schemas.microsoft.com/office/drawing/2014/main" id="{96F29A5D-1FE5-4ED0-BA3D-1AEF164EB39E}"/>
                  </a:ext>
                </a:extLst>
              </p14:cNvPr>
              <p14:cNvContentPartPr/>
              <p14:nvPr/>
            </p14:nvContentPartPr>
            <p14:xfrm>
              <a:off x="10981763" y="3395336"/>
              <a:ext cx="705600" cy="66240"/>
            </p14:xfrm>
          </p:contentPart>
        </mc:Choice>
        <mc:Fallback xmlns="">
          <p:pic>
            <p:nvPicPr>
              <p:cNvPr id="30" name="Рукописный ввод 29">
                <a:extLst>
                  <a:ext uri="{FF2B5EF4-FFF2-40B4-BE49-F238E27FC236}">
                    <a16:creationId xmlns:a16="http://schemas.microsoft.com/office/drawing/2014/main" id="{96F29A5D-1FE5-4ED0-BA3D-1AEF164EB39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945763" y="3323336"/>
                <a:ext cx="777240" cy="20988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8" name="Схема 17">
            <a:extLst>
              <a:ext uri="{FF2B5EF4-FFF2-40B4-BE49-F238E27FC236}">
                <a16:creationId xmlns:a16="http://schemas.microsoft.com/office/drawing/2014/main" id="{DCCB22D2-C0E4-4929-8217-75D15B88FD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8C3968A7-F6A6-43AD-AEFA-F29282556604}"/>
              </a:ext>
            </a:extLst>
          </p:cNvPr>
          <p:cNvSpPr txBox="1"/>
          <p:nvPr/>
        </p:nvSpPr>
        <p:spPr>
          <a:xfrm>
            <a:off x="7056703" y="3888419"/>
            <a:ext cx="4833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>
                <a:latin typeface="LuzSans-Book" panose="02000603040000020003" pitchFamily="2" charset="0"/>
              </a:rPr>
              <a:t>1</a:t>
            </a:r>
            <a:r>
              <a:rPr lang="ru-RU" sz="2800" dirty="0">
                <a:latin typeface="LuzSans-Book" panose="02000603040000020003" pitchFamily="2" charset="0"/>
              </a:rPr>
              <a:t>. </a:t>
            </a:r>
            <a:r>
              <a:rPr lang="fi-FI" sz="28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3. Väri tässä videossa oppinut kirje</a:t>
            </a:r>
            <a:r>
              <a:rPr lang="fi-FI" sz="2400" dirty="0">
                <a:latin typeface="LuzSans-Book" panose="02000603040000020003" pitchFamily="2" charset="0"/>
              </a:rPr>
              <a:t>.</a:t>
            </a:r>
            <a:endParaRPr lang="ru-RU" sz="2400" dirty="0">
              <a:latin typeface="LuzSans-Book" panose="02000603040000020003" pitchFamily="2" charset="0"/>
            </a:endParaRPr>
          </a:p>
        </p:txBody>
      </p:sp>
      <p:sp>
        <p:nvSpPr>
          <p:cNvPr id="20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263799"/>
            <a:ext cx="705600" cy="386100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4685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Ворона">
            <a:hlinkClick r:id="" action="ppaction://media"/>
            <a:extLst>
              <a:ext uri="{FF2B5EF4-FFF2-40B4-BE49-F238E27FC236}">
                <a16:creationId xmlns:a16="http://schemas.microsoft.com/office/drawing/2014/main" id="{3FE394D0-481F-4DA9-9F5C-1573B56DEDA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817" end="63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6239" y="450951"/>
            <a:ext cx="10964182" cy="616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97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E947FC83-FBCC-46D0-B1AA-BEB7346935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46" b="68224"/>
          <a:stretch/>
        </p:blipFill>
        <p:spPr>
          <a:xfrm>
            <a:off x="6650303" y="1927949"/>
            <a:ext cx="4833456" cy="1607174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8757763" y="1126971"/>
            <a:ext cx="812800" cy="812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976311" y="2245439"/>
              <a:ext cx="778320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40311" y="2173439"/>
                <a:ext cx="849960" cy="11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Рукописный ввод 21">
                <a:extLst>
                  <a:ext uri="{FF2B5EF4-FFF2-40B4-BE49-F238E27FC236}">
                    <a16:creationId xmlns:a16="http://schemas.microsoft.com/office/drawing/2014/main" id="{26BA0EA0-6422-4AF4-A75C-9B3480B29688}"/>
                  </a:ext>
                </a:extLst>
              </p14:cNvPr>
              <p14:cNvContentPartPr/>
              <p14:nvPr/>
            </p14:nvContentPartPr>
            <p14:xfrm>
              <a:off x="7761390" y="3694856"/>
              <a:ext cx="705600" cy="66240"/>
            </p14:xfrm>
          </p:contentPart>
        </mc:Choice>
        <mc:Fallback xmlns="">
          <p:pic>
            <p:nvPicPr>
              <p:cNvPr id="22" name="Рукописный ввод 21">
                <a:extLst>
                  <a:ext uri="{FF2B5EF4-FFF2-40B4-BE49-F238E27FC236}">
                    <a16:creationId xmlns:a16="http://schemas.microsoft.com/office/drawing/2014/main" id="{26BA0EA0-6422-4AF4-A75C-9B3480B2968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725390" y="3622856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3" name="Рукописный ввод 22">
                <a:extLst>
                  <a:ext uri="{FF2B5EF4-FFF2-40B4-BE49-F238E27FC236}">
                    <a16:creationId xmlns:a16="http://schemas.microsoft.com/office/drawing/2014/main" id="{E1BDAE4D-352F-4CD2-BE14-EEA2C594B607}"/>
                  </a:ext>
                </a:extLst>
              </p14:cNvPr>
              <p14:cNvContentPartPr/>
              <p14:nvPr/>
            </p14:nvContentPartPr>
            <p14:xfrm>
              <a:off x="9152768" y="3649953"/>
              <a:ext cx="705600" cy="66240"/>
            </p14:xfrm>
          </p:contentPart>
        </mc:Choice>
        <mc:Fallback xmlns="">
          <p:pic>
            <p:nvPicPr>
              <p:cNvPr id="23" name="Рукописный ввод 22">
                <a:extLst>
                  <a:ext uri="{FF2B5EF4-FFF2-40B4-BE49-F238E27FC236}">
                    <a16:creationId xmlns:a16="http://schemas.microsoft.com/office/drawing/2014/main" id="{E1BDAE4D-352F-4CD2-BE14-EEA2C594B60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116768" y="3577953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0" name="Рукописный ввод 29">
                <a:extLst>
                  <a:ext uri="{FF2B5EF4-FFF2-40B4-BE49-F238E27FC236}">
                    <a16:creationId xmlns:a16="http://schemas.microsoft.com/office/drawing/2014/main" id="{96F29A5D-1FE5-4ED0-BA3D-1AEF164EB39E}"/>
                  </a:ext>
                </a:extLst>
              </p14:cNvPr>
              <p14:cNvContentPartPr/>
              <p14:nvPr/>
            </p14:nvContentPartPr>
            <p14:xfrm>
              <a:off x="10564512" y="3633772"/>
              <a:ext cx="705600" cy="66240"/>
            </p14:xfrm>
          </p:contentPart>
        </mc:Choice>
        <mc:Fallback xmlns="">
          <p:pic>
            <p:nvPicPr>
              <p:cNvPr id="30" name="Рукописный ввод 29">
                <a:extLst>
                  <a:ext uri="{FF2B5EF4-FFF2-40B4-BE49-F238E27FC236}">
                    <a16:creationId xmlns:a16="http://schemas.microsoft.com/office/drawing/2014/main" id="{96F29A5D-1FE5-4ED0-BA3D-1AEF164EB39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28512" y="3561772"/>
                <a:ext cx="777240" cy="20988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658EF8B-1E1F-46B1-9B05-3BB942C136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46"/>
          <a:stretch/>
        </p:blipFill>
        <p:spPr>
          <a:xfrm>
            <a:off x="63595" y="463207"/>
            <a:ext cx="6059720" cy="6341130"/>
          </a:xfrm>
          <a:prstGeom prst="rect">
            <a:avLst/>
          </a:prstGeom>
        </p:spPr>
      </p:pic>
      <p:graphicFrame>
        <p:nvGraphicFramePr>
          <p:cNvPr id="14" name="Схема 13">
            <a:extLst>
              <a:ext uri="{FF2B5EF4-FFF2-40B4-BE49-F238E27FC236}">
                <a16:creationId xmlns:a16="http://schemas.microsoft.com/office/drawing/2014/main" id="{122C7975-FB1C-43F4-B4C6-B8C99F167D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8C3968A7-F6A6-43AD-AEFA-F29282556604}"/>
              </a:ext>
            </a:extLst>
          </p:cNvPr>
          <p:cNvSpPr txBox="1"/>
          <p:nvPr/>
        </p:nvSpPr>
        <p:spPr>
          <a:xfrm>
            <a:off x="7056703" y="3888419"/>
            <a:ext cx="4833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uzSans-Book" panose="02000603040000020003" pitchFamily="2" charset="0"/>
              </a:rPr>
              <a:t>1. </a:t>
            </a:r>
            <a:r>
              <a:rPr lang="fi-FI" sz="28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3. Väri tässä videossa oppinut kirje</a:t>
            </a:r>
            <a:r>
              <a:rPr lang="fi-FI" sz="2400" dirty="0">
                <a:latin typeface="LuzSans-Book" panose="02000603040000020003" pitchFamily="2" charset="0"/>
              </a:rPr>
              <a:t>.</a:t>
            </a:r>
            <a:endParaRPr lang="ru-RU" sz="2400" dirty="0">
              <a:latin typeface="LuzSans-Book" panose="02000603040000020003" pitchFamily="2" charset="0"/>
            </a:endParaRPr>
          </a:p>
        </p:txBody>
      </p:sp>
      <p:sp>
        <p:nvSpPr>
          <p:cNvPr id="15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263799"/>
            <a:ext cx="705600" cy="386100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952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Геккон">
            <a:hlinkClick r:id="" action="ppaction://media"/>
            <a:extLst>
              <a:ext uri="{FF2B5EF4-FFF2-40B4-BE49-F238E27FC236}">
                <a16:creationId xmlns:a16="http://schemas.microsoft.com/office/drawing/2014/main" id="{54A51EB9-3C8D-4041-882F-D87B13A6E00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97" end="131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7495" y="341220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36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CFB2F1DF-8C7D-48A1-86EC-1414D0A749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" r="46318" b="70068"/>
          <a:stretch/>
        </p:blipFill>
        <p:spPr>
          <a:xfrm>
            <a:off x="6703932" y="1982684"/>
            <a:ext cx="4494857" cy="1457926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8757763" y="1126971"/>
            <a:ext cx="812800" cy="812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945461" y="2239471"/>
              <a:ext cx="778320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09461" y="2167471"/>
                <a:ext cx="849960" cy="118116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23149CCB-E593-4012-8F8D-94F65037FE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318"/>
          <a:stretch/>
        </p:blipFill>
        <p:spPr>
          <a:xfrm>
            <a:off x="67627" y="476590"/>
            <a:ext cx="6009615" cy="6297071"/>
          </a:xfrm>
          <a:prstGeom prst="rect">
            <a:avLst/>
          </a:prstGeom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E5CCDEBA-947D-47C7-B623-28065EA252F4}"/>
              </a:ext>
            </a:extLst>
          </p:cNvPr>
          <p:cNvSpPr/>
          <p:nvPr/>
        </p:nvSpPr>
        <p:spPr>
          <a:xfrm>
            <a:off x="7723781" y="3513090"/>
            <a:ext cx="3177998" cy="88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aphicFrame>
        <p:nvGraphicFramePr>
          <p:cNvPr id="12" name="Схема 11">
            <a:extLst>
              <a:ext uri="{FF2B5EF4-FFF2-40B4-BE49-F238E27FC236}">
                <a16:creationId xmlns:a16="http://schemas.microsoft.com/office/drawing/2014/main" id="{C0B89A56-A4D3-4143-8F9C-7F74D6371A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8C3968A7-F6A6-43AD-AEFA-F29282556604}"/>
              </a:ext>
            </a:extLst>
          </p:cNvPr>
          <p:cNvSpPr txBox="1"/>
          <p:nvPr/>
        </p:nvSpPr>
        <p:spPr>
          <a:xfrm>
            <a:off x="7056703" y="3888419"/>
            <a:ext cx="4833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uzSans-Book" panose="02000603040000020003" pitchFamily="2" charset="0"/>
              </a:rPr>
              <a:t>1. </a:t>
            </a:r>
            <a:r>
              <a:rPr lang="fi-FI" sz="28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3. Väri tässä videossa oppinut kirje.</a:t>
            </a:r>
            <a:endParaRPr lang="ru-RU" sz="2800" dirty="0">
              <a:latin typeface="LuzSans-Book" panose="02000603040000020003" pitchFamily="2" charset="0"/>
            </a:endParaRPr>
          </a:p>
        </p:txBody>
      </p:sp>
      <p:sp>
        <p:nvSpPr>
          <p:cNvPr id="13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263799"/>
            <a:ext cx="705600" cy="386100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919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Дино">
            <a:hlinkClick r:id="" action="ppaction://media"/>
            <a:extLst>
              <a:ext uri="{FF2B5EF4-FFF2-40B4-BE49-F238E27FC236}">
                <a16:creationId xmlns:a16="http://schemas.microsoft.com/office/drawing/2014/main" id="{A46B5821-3EE9-4D20-A97A-2A15C6B7372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125" end="576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8617" y="429997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62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9200763-724F-4B63-BE1F-B7B7E4EA6B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8" r="46590" b="73872"/>
          <a:stretch/>
        </p:blipFill>
        <p:spPr>
          <a:xfrm>
            <a:off x="6387759" y="1945216"/>
            <a:ext cx="5530017" cy="1472905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8757763" y="1126971"/>
            <a:ext cx="812800" cy="812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687800" y="2229680"/>
              <a:ext cx="778320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651800" y="2157680"/>
                <a:ext cx="849960" cy="11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Рукописный ввод 21">
                <a:extLst>
                  <a:ext uri="{FF2B5EF4-FFF2-40B4-BE49-F238E27FC236}">
                    <a16:creationId xmlns:a16="http://schemas.microsoft.com/office/drawing/2014/main" id="{26BA0EA0-6422-4AF4-A75C-9B3480B29688}"/>
                  </a:ext>
                </a:extLst>
              </p14:cNvPr>
              <p14:cNvContentPartPr/>
              <p14:nvPr/>
            </p14:nvContentPartPr>
            <p14:xfrm>
              <a:off x="8642353" y="3580591"/>
              <a:ext cx="705600" cy="66240"/>
            </p14:xfrm>
          </p:contentPart>
        </mc:Choice>
        <mc:Fallback xmlns="">
          <p:pic>
            <p:nvPicPr>
              <p:cNvPr id="22" name="Рукописный ввод 21">
                <a:extLst>
                  <a:ext uri="{FF2B5EF4-FFF2-40B4-BE49-F238E27FC236}">
                    <a16:creationId xmlns:a16="http://schemas.microsoft.com/office/drawing/2014/main" id="{26BA0EA0-6422-4AF4-A75C-9B3480B2968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606353" y="3508591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3" name="Рукописный ввод 22">
                <a:extLst>
                  <a:ext uri="{FF2B5EF4-FFF2-40B4-BE49-F238E27FC236}">
                    <a16:creationId xmlns:a16="http://schemas.microsoft.com/office/drawing/2014/main" id="{E1BDAE4D-352F-4CD2-BE14-EEA2C594B607}"/>
                  </a:ext>
                </a:extLst>
              </p14:cNvPr>
              <p14:cNvContentPartPr/>
              <p14:nvPr/>
            </p14:nvContentPartPr>
            <p14:xfrm>
              <a:off x="9725227" y="3532057"/>
              <a:ext cx="705600" cy="66240"/>
            </p14:xfrm>
          </p:contentPart>
        </mc:Choice>
        <mc:Fallback xmlns="">
          <p:pic>
            <p:nvPicPr>
              <p:cNvPr id="23" name="Рукописный ввод 22">
                <a:extLst>
                  <a:ext uri="{FF2B5EF4-FFF2-40B4-BE49-F238E27FC236}">
                    <a16:creationId xmlns:a16="http://schemas.microsoft.com/office/drawing/2014/main" id="{E1BDAE4D-352F-4CD2-BE14-EEA2C594B60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689227" y="3460057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0" name="Рукописный ввод 29">
                <a:extLst>
                  <a:ext uri="{FF2B5EF4-FFF2-40B4-BE49-F238E27FC236}">
                    <a16:creationId xmlns:a16="http://schemas.microsoft.com/office/drawing/2014/main" id="{96F29A5D-1FE5-4ED0-BA3D-1AEF164EB39E}"/>
                  </a:ext>
                </a:extLst>
              </p14:cNvPr>
              <p14:cNvContentPartPr/>
              <p14:nvPr/>
            </p14:nvContentPartPr>
            <p14:xfrm>
              <a:off x="11043906" y="3524960"/>
              <a:ext cx="705600" cy="66240"/>
            </p14:xfrm>
          </p:contentPart>
        </mc:Choice>
        <mc:Fallback xmlns="">
          <p:pic>
            <p:nvPicPr>
              <p:cNvPr id="30" name="Рукописный ввод 29">
                <a:extLst>
                  <a:ext uri="{FF2B5EF4-FFF2-40B4-BE49-F238E27FC236}">
                    <a16:creationId xmlns:a16="http://schemas.microsoft.com/office/drawing/2014/main" id="{96F29A5D-1FE5-4ED0-BA3D-1AEF164EB39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1007906" y="3452960"/>
                <a:ext cx="777240" cy="20988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9DEDAAB-75DD-4DBB-8B5E-9A14D6AF67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590"/>
          <a:stretch/>
        </p:blipFill>
        <p:spPr>
          <a:xfrm>
            <a:off x="48990" y="463207"/>
            <a:ext cx="6034129" cy="63550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9" name="Рукописный ввод 18">
                <a:extLst>
                  <a:ext uri="{FF2B5EF4-FFF2-40B4-BE49-F238E27FC236}">
                    <a16:creationId xmlns:a16="http://schemas.microsoft.com/office/drawing/2014/main" id="{92F11E96-4E86-4482-BCFC-1E5EED7391DD}"/>
                  </a:ext>
                </a:extLst>
              </p14:cNvPr>
              <p14:cNvContentPartPr/>
              <p14:nvPr/>
            </p14:nvContentPartPr>
            <p14:xfrm>
              <a:off x="8052163" y="3292335"/>
              <a:ext cx="705600" cy="66240"/>
            </p14:xfrm>
          </p:contentPart>
        </mc:Choice>
        <mc:Fallback xmlns="">
          <p:pic>
            <p:nvPicPr>
              <p:cNvPr id="19" name="Рукописный ввод 18">
                <a:extLst>
                  <a:ext uri="{FF2B5EF4-FFF2-40B4-BE49-F238E27FC236}">
                    <a16:creationId xmlns:a16="http://schemas.microsoft.com/office/drawing/2014/main" id="{92F11E96-4E86-4482-BCFC-1E5EED7391D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016163" y="3220335"/>
                <a:ext cx="7772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0" name="Рукописный ввод 19">
                <a:extLst>
                  <a:ext uri="{FF2B5EF4-FFF2-40B4-BE49-F238E27FC236}">
                    <a16:creationId xmlns:a16="http://schemas.microsoft.com/office/drawing/2014/main" id="{8B641995-FFF1-4153-8026-E1D07B2A899E}"/>
                  </a:ext>
                </a:extLst>
              </p14:cNvPr>
              <p14:cNvContentPartPr/>
              <p14:nvPr/>
            </p14:nvContentPartPr>
            <p14:xfrm>
              <a:off x="10493189" y="3276991"/>
              <a:ext cx="705600" cy="66240"/>
            </p14:xfrm>
          </p:contentPart>
        </mc:Choice>
        <mc:Fallback xmlns="">
          <p:pic>
            <p:nvPicPr>
              <p:cNvPr id="20" name="Рукописный ввод 19">
                <a:extLst>
                  <a:ext uri="{FF2B5EF4-FFF2-40B4-BE49-F238E27FC236}">
                    <a16:creationId xmlns:a16="http://schemas.microsoft.com/office/drawing/2014/main" id="{8B641995-FFF1-4153-8026-E1D07B2A899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457189" y="3204991"/>
                <a:ext cx="777240" cy="20988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8" name="Схема 17">
            <a:extLst>
              <a:ext uri="{FF2B5EF4-FFF2-40B4-BE49-F238E27FC236}">
                <a16:creationId xmlns:a16="http://schemas.microsoft.com/office/drawing/2014/main" id="{C08B1819-5A6B-4A82-BA7E-65218F0F04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8C3968A7-F6A6-43AD-AEFA-F29282556604}"/>
              </a:ext>
            </a:extLst>
          </p:cNvPr>
          <p:cNvSpPr txBox="1"/>
          <p:nvPr/>
        </p:nvSpPr>
        <p:spPr>
          <a:xfrm>
            <a:off x="7056703" y="3888419"/>
            <a:ext cx="4833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uzSans-Book" panose="02000603040000020003" pitchFamily="2" charset="0"/>
              </a:rPr>
              <a:t>1. </a:t>
            </a:r>
            <a:r>
              <a:rPr lang="fi-FI" sz="28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3. Väri tässä videossa oppinut kirje.</a:t>
            </a:r>
            <a:endParaRPr lang="ru-RU" sz="2800" dirty="0">
              <a:latin typeface="LuzSans-Book" panose="02000603040000020003" pitchFamily="2" charset="0"/>
            </a:endParaRPr>
          </a:p>
        </p:txBody>
      </p:sp>
      <p:sp>
        <p:nvSpPr>
          <p:cNvPr id="24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17443" y="5263799"/>
            <a:ext cx="781006" cy="386100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0514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Единорог">
            <a:hlinkClick r:id="" action="ppaction://media"/>
            <a:extLst>
              <a:ext uri="{FF2B5EF4-FFF2-40B4-BE49-F238E27FC236}">
                <a16:creationId xmlns:a16="http://schemas.microsoft.com/office/drawing/2014/main" id="{E480C882-E1B9-440C-9F13-20B6A5EACF9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984" end="258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8" y="531520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18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59CCA92E-456C-44AB-AEC0-A9E3921600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84" b="74411"/>
          <a:stretch/>
        </p:blipFill>
        <p:spPr>
          <a:xfrm>
            <a:off x="6650303" y="1915120"/>
            <a:ext cx="4933007" cy="1326815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8762260" y="1013206"/>
            <a:ext cx="812800" cy="812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770802" y="2175251"/>
              <a:ext cx="778320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34802" y="2103251"/>
                <a:ext cx="849960" cy="118116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4DCB8B2-D375-41D3-8A3A-E41DF20116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84"/>
          <a:stretch/>
        </p:blipFill>
        <p:spPr>
          <a:xfrm>
            <a:off x="48990" y="443924"/>
            <a:ext cx="6102348" cy="6414075"/>
          </a:xfrm>
          <a:prstGeom prst="rect">
            <a:avLst/>
          </a:prstGeom>
        </p:spPr>
      </p:pic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id="{2AD2A1C6-3D63-496E-BF8B-8152F7528400}"/>
              </a:ext>
            </a:extLst>
          </p:cNvPr>
          <p:cNvSpPr/>
          <p:nvPr/>
        </p:nvSpPr>
        <p:spPr>
          <a:xfrm>
            <a:off x="7487412" y="3327580"/>
            <a:ext cx="4095897" cy="1014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013F0B-5B0D-4DB6-9929-05824FA484EB}"/>
              </a:ext>
            </a:extLst>
          </p:cNvPr>
          <p:cNvSpPr txBox="1"/>
          <p:nvPr/>
        </p:nvSpPr>
        <p:spPr>
          <a:xfrm>
            <a:off x="4128948" y="1941753"/>
            <a:ext cx="1677444" cy="2031325"/>
          </a:xfrm>
          <a:prstGeom prst="rect">
            <a:avLst/>
          </a:prstGeom>
          <a:solidFill>
            <a:srgbClr val="2BDD33"/>
          </a:solidFill>
        </p:spPr>
        <p:txBody>
          <a:bodyPr wrap="square" rtlCol="0">
            <a:spAutoFit/>
          </a:bodyPr>
          <a:lstStyle/>
          <a:p>
            <a:r>
              <a:rPr lang="ru-RU" dirty="0">
                <a:latin typeface="LuzSans-Book" panose="02000603040000020003" pitchFamily="2" charset="0"/>
              </a:rPr>
              <a:t>Аудио о том, что нужно теперь продолжать закрашивать буквы на листе</a:t>
            </a:r>
          </a:p>
        </p:txBody>
      </p:sp>
      <p:graphicFrame>
        <p:nvGraphicFramePr>
          <p:cNvPr id="13" name="Схема 12">
            <a:extLst>
              <a:ext uri="{FF2B5EF4-FFF2-40B4-BE49-F238E27FC236}">
                <a16:creationId xmlns:a16="http://schemas.microsoft.com/office/drawing/2014/main" id="{8DBE3101-A678-4A8A-8D33-B295D3168E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8C3968A7-F6A6-43AD-AEFA-F29282556604}"/>
              </a:ext>
            </a:extLst>
          </p:cNvPr>
          <p:cNvSpPr txBox="1"/>
          <p:nvPr/>
        </p:nvSpPr>
        <p:spPr>
          <a:xfrm>
            <a:off x="7056703" y="3888419"/>
            <a:ext cx="4833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>
                <a:latin typeface="LuzSans-Book" panose="02000603040000020003" pitchFamily="2" charset="0"/>
              </a:rPr>
              <a:t>1. </a:t>
            </a:r>
            <a:r>
              <a:rPr lang="fi-FI" sz="2800" dirty="0">
                <a:latin typeface="LuzSans-Book" panose="02000603040000020003" pitchFamily="2" charset="0"/>
              </a:rPr>
              <a:t>Etsi tämä sana taulukosta №1.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2. Alleviivaa jo tunnetut kirjaimet.</a:t>
            </a:r>
          </a:p>
          <a:p>
            <a:r>
              <a:rPr lang="fi-FI" sz="2800" dirty="0">
                <a:latin typeface="LuzSans-Book" panose="02000603040000020003" pitchFamily="2" charset="0"/>
              </a:rPr>
              <a:t>3. Väri tässä videossa oppinut kirje</a:t>
            </a:r>
            <a:r>
              <a:rPr lang="fi-FI" sz="2000" dirty="0">
                <a:latin typeface="LuzSans-Book" panose="02000603040000020003" pitchFamily="2" charset="0"/>
              </a:rPr>
              <a:t>.</a:t>
            </a:r>
            <a:endParaRPr lang="ru-RU" sz="2000" dirty="0">
              <a:latin typeface="LuzSans-Book" panose="02000603040000020003" pitchFamily="2" charset="0"/>
            </a:endParaRPr>
          </a:p>
        </p:txBody>
      </p:sp>
      <p:sp>
        <p:nvSpPr>
          <p:cNvPr id="1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87412" y="5263799"/>
            <a:ext cx="716062" cy="386100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6575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Ёж">
            <a:hlinkClick r:id="" action="ppaction://media"/>
            <a:extLst>
              <a:ext uri="{FF2B5EF4-FFF2-40B4-BE49-F238E27FC236}">
                <a16:creationId xmlns:a16="http://schemas.microsoft.com/office/drawing/2014/main" id="{D5D05EC4-637C-4020-8E32-AEAA2AD2DA8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268" end="174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9" y="341220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85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5FB4690E-C801-4AAC-9724-46A7E93688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7197" b="68831"/>
          <a:stretch/>
        </p:blipFill>
        <p:spPr>
          <a:xfrm>
            <a:off x="6569911" y="1797256"/>
            <a:ext cx="5135297" cy="1705045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8316516" y="2084107"/>
              <a:ext cx="778320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280516" y="2012107"/>
                <a:ext cx="849960" cy="118116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4348834-DCE0-4297-A584-88AB03D6AC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754"/>
          <a:stretch/>
        </p:blipFill>
        <p:spPr>
          <a:xfrm>
            <a:off x="57249" y="476589"/>
            <a:ext cx="6047068" cy="6270439"/>
          </a:xfrm>
          <a:prstGeom prst="rect">
            <a:avLst/>
          </a:prstGeom>
        </p:spPr>
      </p:pic>
      <p:graphicFrame>
        <p:nvGraphicFramePr>
          <p:cNvPr id="10" name="Схема 9">
            <a:extLst>
              <a:ext uri="{FF2B5EF4-FFF2-40B4-BE49-F238E27FC236}">
                <a16:creationId xmlns:a16="http://schemas.microsoft.com/office/drawing/2014/main" id="{2ED7499B-8B09-41D3-AAC5-012FA4CF2B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44147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5" name="Жираф">
            <a:hlinkClick r:id="" action="ppaction://media"/>
            <a:extLst>
              <a:ext uri="{FF2B5EF4-FFF2-40B4-BE49-F238E27FC236}">
                <a16:creationId xmlns:a16="http://schemas.microsoft.com/office/drawing/2014/main" id="{3B79217D-0231-4DB8-B63E-455F33AE672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870" end="172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9" y="341220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3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2D22182-6EC1-4901-87D0-23C3EE9A439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62"/>
          <a:stretch/>
        </p:blipFill>
        <p:spPr>
          <a:xfrm>
            <a:off x="48951" y="476588"/>
            <a:ext cx="6038268" cy="6297073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5DEBD9FF-21FE-4936-ABCD-44A0B4EE006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62" b="74461"/>
          <a:stretch/>
        </p:blipFill>
        <p:spPr>
          <a:xfrm>
            <a:off x="6639925" y="1913850"/>
            <a:ext cx="4904334" cy="130618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082519" y="2182512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046572" y="2110512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0" name="Схема 9">
            <a:extLst>
              <a:ext uri="{FF2B5EF4-FFF2-40B4-BE49-F238E27FC236}">
                <a16:creationId xmlns:a16="http://schemas.microsoft.com/office/drawing/2014/main" id="{770A2EA5-D37F-468B-B5B8-F2A8BD84A9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07403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Зебра">
            <a:hlinkClick r:id="" action="ppaction://media"/>
            <a:extLst>
              <a:ext uri="{FF2B5EF4-FFF2-40B4-BE49-F238E27FC236}">
                <a16:creationId xmlns:a16="http://schemas.microsoft.com/office/drawing/2014/main" id="{0B2EAF5F-E2DF-49AE-A687-7A4C6FF045B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489" end="385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9409" y="421118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40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129AFDB-2381-48E7-8552-BCE39FD09AE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/>
          <a:stretch/>
        </p:blipFill>
        <p:spPr>
          <a:xfrm>
            <a:off x="0" y="440348"/>
            <a:ext cx="6028490" cy="6446999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218ADF7-1080-4977-B99D-2F5CE46DE79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 b="71464"/>
          <a:stretch/>
        </p:blipFill>
        <p:spPr>
          <a:xfrm>
            <a:off x="6480699" y="1840787"/>
            <a:ext cx="4845482" cy="147871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092213" y="2061383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056266" y="1989383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0" name="Схема 9">
            <a:extLst>
              <a:ext uri="{FF2B5EF4-FFF2-40B4-BE49-F238E27FC236}">
                <a16:creationId xmlns:a16="http://schemas.microsoft.com/office/drawing/2014/main" id="{A26F186A-279B-42F8-8E5A-EE46EB5FA0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284728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Игуана">
            <a:hlinkClick r:id="" action="ppaction://media"/>
            <a:extLst>
              <a:ext uri="{FF2B5EF4-FFF2-40B4-BE49-F238E27FC236}">
                <a16:creationId xmlns:a16="http://schemas.microsoft.com/office/drawing/2014/main" id="{6EAECD42-ABFF-43B6-BB3A-197E30E8E9B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102" end="300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6240" y="478488"/>
            <a:ext cx="10964182" cy="616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60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5CCE26E-CD94-4BB6-ADFF-0C39109AF6E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888"/>
          <a:stretch/>
        </p:blipFill>
        <p:spPr>
          <a:xfrm>
            <a:off x="0" y="514350"/>
            <a:ext cx="5989816" cy="634365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FDAE679-FF26-4228-BBBB-93A20FCD863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888" b="70206"/>
          <a:stretch/>
        </p:blipFill>
        <p:spPr>
          <a:xfrm>
            <a:off x="6569911" y="1995796"/>
            <a:ext cx="4784861" cy="150980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773804" y="2339299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37857" y="2267299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E5C32B40-7DAC-4EED-B8E9-74838B0531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63936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Йети">
            <a:hlinkClick r:id="" action="ppaction://media"/>
            <a:extLst>
              <a:ext uri="{FF2B5EF4-FFF2-40B4-BE49-F238E27FC236}">
                <a16:creationId xmlns:a16="http://schemas.microsoft.com/office/drawing/2014/main" id="{D07CDC2A-58E9-4907-8B6A-363BDFC265E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954" end="303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8590" y="513094"/>
            <a:ext cx="10964181" cy="616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3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7AF7342-64BA-429C-BAB4-B2A578B36C8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059"/>
          <a:stretch/>
        </p:blipFill>
        <p:spPr>
          <a:xfrm>
            <a:off x="0" y="514350"/>
            <a:ext cx="5970494" cy="634365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BB2618C-5EC4-44BC-B6E6-CA65CEA062B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3" r="49239" b="68247"/>
          <a:stretch/>
        </p:blipFill>
        <p:spPr>
          <a:xfrm>
            <a:off x="6948747" y="1945991"/>
            <a:ext cx="4165600" cy="160873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466120" y="2231600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430173" y="2159600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35286B1F-EE9A-40D9-AE1F-B09A46FC8B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0019844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Крокодил">
            <a:hlinkClick r:id="" action="ppaction://media"/>
            <a:extLst>
              <a:ext uri="{FF2B5EF4-FFF2-40B4-BE49-F238E27FC236}">
                <a16:creationId xmlns:a16="http://schemas.microsoft.com/office/drawing/2014/main" id="{073876D3-D929-4913-ACB9-49188880F7D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220" end="168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8617" y="421119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55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ECC1129-A0CC-4CC7-A6EC-25D83B88F55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/>
          <a:stretch/>
        </p:blipFill>
        <p:spPr>
          <a:xfrm>
            <a:off x="0" y="561982"/>
            <a:ext cx="5887310" cy="62960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CE7DB4D-4BE3-40EC-A6CE-194277E7A00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 b="73557"/>
          <a:stretch/>
        </p:blipFill>
        <p:spPr>
          <a:xfrm>
            <a:off x="6163511" y="1615638"/>
            <a:ext cx="5887310" cy="166483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243903" y="1973193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207956" y="1901193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983036B9-1F70-4623-8FC1-81F9AFD644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6345385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Лев">
            <a:hlinkClick r:id="" action="ppaction://media"/>
            <a:extLst>
              <a:ext uri="{FF2B5EF4-FFF2-40B4-BE49-F238E27FC236}">
                <a16:creationId xmlns:a16="http://schemas.microsoft.com/office/drawing/2014/main" id="{EBB93FAB-F6F3-432E-BB32-3DEDFF7EB10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660" end="405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3106" y="469375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97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A8DB8A3E-5113-4CF7-96CB-67EA76E176C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716"/>
          <a:stretch/>
        </p:blipFill>
        <p:spPr>
          <a:xfrm>
            <a:off x="0" y="514350"/>
            <a:ext cx="6009138" cy="634365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959EFF1-9CB0-4149-AD8A-3E586B8FD37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716" b="72165"/>
          <a:stretch/>
        </p:blipFill>
        <p:spPr>
          <a:xfrm>
            <a:off x="6569911" y="1639148"/>
            <a:ext cx="4776543" cy="140354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798072" y="1926541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762125" y="1854541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336F22DE-849B-43D7-A6D1-FE331CEC79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8411523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Морж">
            <a:hlinkClick r:id="" action="ppaction://media"/>
            <a:extLst>
              <a:ext uri="{FF2B5EF4-FFF2-40B4-BE49-F238E27FC236}">
                <a16:creationId xmlns:a16="http://schemas.microsoft.com/office/drawing/2014/main" id="{64710597-5985-41FD-A783-47C613199FF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884" end="844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775" y="460499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163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C166BEF-96AE-4688-8829-FE205F3F654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17"/>
          <a:stretch/>
        </p:blipFill>
        <p:spPr>
          <a:xfrm>
            <a:off x="21182" y="603126"/>
            <a:ext cx="5991723" cy="6254873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4B23735-CCFD-46ED-B598-A63E97063E0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17" b="72054"/>
          <a:stretch/>
        </p:blipFill>
        <p:spPr>
          <a:xfrm>
            <a:off x="6525087" y="1692210"/>
            <a:ext cx="5204333" cy="151827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346304" y="2004889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310357" y="1932889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403FE9F8-82BC-45C2-B13B-973C0E2272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596762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Носорог">
            <a:hlinkClick r:id="" action="ppaction://media"/>
            <a:extLst>
              <a:ext uri="{FF2B5EF4-FFF2-40B4-BE49-F238E27FC236}">
                <a16:creationId xmlns:a16="http://schemas.microsoft.com/office/drawing/2014/main" id="{8E331E6E-69B6-4B08-9896-1D39EFFACCB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396" end="143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531" y="341221"/>
            <a:ext cx="10978770" cy="617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69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EA976A3-8840-45DB-A4B8-5C0919E42AE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545"/>
          <a:stretch/>
        </p:blipFill>
        <p:spPr>
          <a:xfrm>
            <a:off x="0" y="656393"/>
            <a:ext cx="5893475" cy="6201607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8A08113C-E207-4F82-83EA-15220093124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545" b="73962"/>
          <a:stretch/>
        </p:blipFill>
        <p:spPr>
          <a:xfrm>
            <a:off x="6976311" y="1602298"/>
            <a:ext cx="4836850" cy="132529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176684" y="1890074"/>
              <a:ext cx="759954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40565" y="1818074"/>
                <a:ext cx="831832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8D60B1D2-8AAC-4FD6-A414-DC73B83476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685159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Обезьяна">
            <a:hlinkClick r:id="" action="ppaction://media"/>
            <a:extLst>
              <a:ext uri="{FF2B5EF4-FFF2-40B4-BE49-F238E27FC236}">
                <a16:creationId xmlns:a16="http://schemas.microsoft.com/office/drawing/2014/main" id="{9B47D742-FF18-4628-A9CD-B55074ACAA3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577" end="217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3863" y="499044"/>
            <a:ext cx="11068339" cy="622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8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860C1D87-D533-4B8B-B97E-D1C87D0B83B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02"/>
          <a:stretch/>
        </p:blipFill>
        <p:spPr>
          <a:xfrm>
            <a:off x="30060" y="721482"/>
            <a:ext cx="5869002" cy="61365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37583F8-99DD-4AC5-8C5D-5282BDE9EE0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02" b="77639"/>
          <a:stretch/>
        </p:blipFill>
        <p:spPr>
          <a:xfrm>
            <a:off x="6014654" y="1823273"/>
            <a:ext cx="5869002" cy="137216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258811" y="2129009"/>
              <a:ext cx="797892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222805" y="2057009"/>
                <a:ext cx="869544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FFF16E59-9DF1-4B4C-81CD-E507B218D8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3011593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Пингвин">
            <a:hlinkClick r:id="" action="ppaction://media"/>
            <a:extLst>
              <a:ext uri="{FF2B5EF4-FFF2-40B4-BE49-F238E27FC236}">
                <a16:creationId xmlns:a16="http://schemas.microsoft.com/office/drawing/2014/main" id="{538D1A67-F808-4892-A893-4037B8A5DC6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10" end="90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9" y="545405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25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31CE4F7-B673-41F5-80FC-0684855BE1D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17"/>
          <a:stretch/>
        </p:blipFill>
        <p:spPr>
          <a:xfrm>
            <a:off x="-1" y="721482"/>
            <a:ext cx="5878347" cy="61365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C552427-2BAB-439A-83B5-4FD2FA0D1C1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17" b="73154"/>
          <a:stretch/>
        </p:blipFill>
        <p:spPr>
          <a:xfrm>
            <a:off x="6096000" y="1701170"/>
            <a:ext cx="5878347" cy="164737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243903" y="2048858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207956" y="1976858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F47943DE-FE86-4D82-90C4-5E8F0BD229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446689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Рыба-меч">
            <a:hlinkClick r:id="" action="ppaction://media"/>
            <a:extLst>
              <a:ext uri="{FF2B5EF4-FFF2-40B4-BE49-F238E27FC236}">
                <a16:creationId xmlns:a16="http://schemas.microsoft.com/office/drawing/2014/main" id="{860FD886-7D41-4DE0-A702-2B164CF27D6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289" end="1800.999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8" y="504886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27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44089D0-8CE6-4928-A16C-2B1A16A0BB6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802"/>
          <a:stretch/>
        </p:blipFill>
        <p:spPr>
          <a:xfrm>
            <a:off x="0" y="721482"/>
            <a:ext cx="5803583" cy="61365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4C118F1-AB45-471F-AC27-A9E6912C826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802" b="75614"/>
          <a:stretch/>
        </p:blipFill>
        <p:spPr>
          <a:xfrm>
            <a:off x="6163511" y="1543751"/>
            <a:ext cx="5803583" cy="14964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191545" y="1823413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155598" y="1751413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7135D97C-5ED8-4386-9C80-265EA8C767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2635988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Слон">
            <a:hlinkClick r:id="" action="ppaction://media"/>
            <a:extLst>
              <a:ext uri="{FF2B5EF4-FFF2-40B4-BE49-F238E27FC236}">
                <a16:creationId xmlns:a16="http://schemas.microsoft.com/office/drawing/2014/main" id="{6D37B1CB-6AA7-46E1-AC27-4A976AFE51F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545" end="108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8287" y="341220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6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094259B-BE88-45C7-856E-478D2324919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30"/>
          <a:stretch/>
        </p:blipFill>
        <p:spPr>
          <a:xfrm>
            <a:off x="-18084" y="544226"/>
            <a:ext cx="5923145" cy="6313774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4FF30858-AB69-43E6-AE2B-0DDD1BE5251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30" b="71101"/>
          <a:stretch/>
        </p:blipFill>
        <p:spPr>
          <a:xfrm>
            <a:off x="6096000" y="1669248"/>
            <a:ext cx="5923145" cy="182463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355182" y="2062804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319235" y="1990804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140CEB20-356C-46BB-B48F-6FACB740FB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3975575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Тигр">
            <a:hlinkClick r:id="" action="ppaction://media"/>
            <a:extLst>
              <a:ext uri="{FF2B5EF4-FFF2-40B4-BE49-F238E27FC236}">
                <a16:creationId xmlns:a16="http://schemas.microsoft.com/office/drawing/2014/main" id="{4A6418E1-F858-49CE-B6DF-84A523FF39A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25" end="532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776" y="492141"/>
            <a:ext cx="10978770" cy="617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062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8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47559E6-D4CE-4D66-9B6D-415F2D7B836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91"/>
          <a:stretch/>
        </p:blipFill>
        <p:spPr>
          <a:xfrm>
            <a:off x="-1" y="629760"/>
            <a:ext cx="5814447" cy="622824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D2C994AD-1995-498D-9689-16F07F9DDBE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91" b="72505"/>
          <a:stretch/>
        </p:blipFill>
        <p:spPr>
          <a:xfrm>
            <a:off x="6014654" y="1653125"/>
            <a:ext cx="5814447" cy="171246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153864" y="2015752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17917" y="1943752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B75DEC5B-8DF3-4AF2-B30B-302BD93EC4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1124556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Улитка">
            <a:hlinkClick r:id="" action="ppaction://media"/>
            <a:extLst>
              <a:ext uri="{FF2B5EF4-FFF2-40B4-BE49-F238E27FC236}">
                <a16:creationId xmlns:a16="http://schemas.microsoft.com/office/drawing/2014/main" id="{55A9F490-DB8F-4ABB-88FE-B05C253003E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394" end="197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496" y="516798"/>
            <a:ext cx="11068339" cy="622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55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F7C3708-9AFE-446B-879C-684DC90E1DA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145"/>
          <a:stretch/>
        </p:blipFill>
        <p:spPr>
          <a:xfrm>
            <a:off x="0" y="721482"/>
            <a:ext cx="5766201" cy="61365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38B725D-E8EB-441B-9E7D-31E65BFD6C2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145" b="64185"/>
          <a:stretch/>
        </p:blipFill>
        <p:spPr>
          <a:xfrm>
            <a:off x="6837285" y="1639645"/>
            <a:ext cx="4782047" cy="182268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046325" y="1969379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010378" y="1897379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0BF04E54-6C9B-4D3F-A781-AF9D3FF1D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4282612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Фламинго">
            <a:hlinkClick r:id="" action="ppaction://media"/>
            <a:extLst>
              <a:ext uri="{FF2B5EF4-FFF2-40B4-BE49-F238E27FC236}">
                <a16:creationId xmlns:a16="http://schemas.microsoft.com/office/drawing/2014/main" id="{970BF02E-C95B-4881-90DF-740CCDA81AA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710.999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9" y="682441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718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F701BB7-CAC5-4212-83A0-3FB83BF7CB2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59"/>
          <a:stretch/>
        </p:blipFill>
        <p:spPr>
          <a:xfrm>
            <a:off x="-1" y="721482"/>
            <a:ext cx="5840965" cy="61365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8DF9A7D-91A5-4324-8E41-E1A9ABA91AA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59" b="77350"/>
          <a:stretch/>
        </p:blipFill>
        <p:spPr>
          <a:xfrm>
            <a:off x="6351632" y="1765606"/>
            <a:ext cx="4759054" cy="113247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434449" y="1860557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398502" y="1788557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EA384A63-D258-4E09-980B-ED6EAEE39C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1499557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Хомяк">
            <a:hlinkClick r:id="" action="ppaction://media"/>
            <a:extLst>
              <a:ext uri="{FF2B5EF4-FFF2-40B4-BE49-F238E27FC236}">
                <a16:creationId xmlns:a16="http://schemas.microsoft.com/office/drawing/2014/main" id="{42D7F361-5DBD-4D4D-A8D9-CA2DFD3722C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600" end="408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8" y="487132"/>
            <a:ext cx="10978773" cy="61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84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97522E5-28D6-4BF4-A317-C13E3E10CAC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774"/>
          <a:stretch/>
        </p:blipFill>
        <p:spPr>
          <a:xfrm>
            <a:off x="0" y="514350"/>
            <a:ext cx="6115409" cy="634365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DE641F4-AE78-49FE-89F6-6F7320790A4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699" b="67827"/>
          <a:stretch/>
        </p:blipFill>
        <p:spPr>
          <a:xfrm>
            <a:off x="6736889" y="1735892"/>
            <a:ext cx="4801340" cy="163018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177629" y="2032226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41682" y="1960226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D3C03001-30DC-4B7F-9FE5-7D57B73276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1516301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Цыплёнок">
            <a:hlinkClick r:id="" action="ppaction://media"/>
            <a:extLst>
              <a:ext uri="{FF2B5EF4-FFF2-40B4-BE49-F238E27FC236}">
                <a16:creationId xmlns:a16="http://schemas.microsoft.com/office/drawing/2014/main" id="{1F09E2C1-29B0-4A9E-A51D-21D1211AC22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10" end="209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9" y="341220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53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69BC0CD-5C6A-4C8C-A376-A4C173FF05E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316"/>
          <a:stretch/>
        </p:blipFill>
        <p:spPr>
          <a:xfrm>
            <a:off x="0" y="719841"/>
            <a:ext cx="5729476" cy="6117264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D15E231-FEB2-41C9-B3D4-1C75373ACEB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316" b="74906"/>
          <a:stretch/>
        </p:blipFill>
        <p:spPr>
          <a:xfrm>
            <a:off x="6029339" y="1602147"/>
            <a:ext cx="5729476" cy="153508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025032" y="1979087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89085" y="1907087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BCDE20E1-DC4C-46C7-89A4-F9679860D6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27414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Черепаха">
            <a:hlinkClick r:id="" action="ppaction://media"/>
            <a:extLst>
              <a:ext uri="{FF2B5EF4-FFF2-40B4-BE49-F238E27FC236}">
                <a16:creationId xmlns:a16="http://schemas.microsoft.com/office/drawing/2014/main" id="{586F9600-EBFF-4CEA-B2C0-3368991C6A1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340" end="233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775" y="527651"/>
            <a:ext cx="10978769" cy="617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69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DB5FBEF-3127-44E0-ABC4-FB817A0AA14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888"/>
          <a:stretch/>
        </p:blipFill>
        <p:spPr>
          <a:xfrm>
            <a:off x="0" y="721482"/>
            <a:ext cx="5794237" cy="6136518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63A33DA2-5306-431A-8B5C-624FD778EEA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888" b="73878"/>
          <a:stretch/>
        </p:blipFill>
        <p:spPr>
          <a:xfrm>
            <a:off x="6096000" y="1776705"/>
            <a:ext cx="5794237" cy="160298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430997" y="2101155"/>
              <a:ext cx="625706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394892" y="2029155"/>
                <a:ext cx="697556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DB10A187-00D9-4D9D-8C0D-4948F6DB81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8798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17372" y="2943207"/>
            <a:ext cx="609600" cy="609600"/>
          </a:xfrm>
          <a:prstGeom prst="rect">
            <a:avLst/>
          </a:prstGeom>
        </p:spPr>
      </p:pic>
      <p:pic>
        <p:nvPicPr>
          <p:cNvPr id="1026" name="Picture 2" descr="https://psyera.ru/sites/default/files/images/Psylead/2019_06/deof_44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972" y="1377867"/>
            <a:ext cx="5071564" cy="37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463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553"/>
    </mc:Choice>
    <mc:Fallback>
      <p:transition spd="slow" advTm="67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Шмель">
            <a:hlinkClick r:id="" action="ppaction://media"/>
            <a:extLst>
              <a:ext uri="{FF2B5EF4-FFF2-40B4-BE49-F238E27FC236}">
                <a16:creationId xmlns:a16="http://schemas.microsoft.com/office/drawing/2014/main" id="{FA8C9778-C8D4-40EE-933D-B2FCA217889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76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6107" y="543431"/>
            <a:ext cx="11068339" cy="622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6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77E79AC-21E5-4C1E-890C-2727B25EB51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973"/>
          <a:stretch/>
        </p:blipFill>
        <p:spPr>
          <a:xfrm>
            <a:off x="0" y="499838"/>
            <a:ext cx="5993835" cy="635816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DD9D615-17EA-4B41-B0C5-BFEFB543B51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973" b="75631"/>
          <a:stretch/>
        </p:blipFill>
        <p:spPr>
          <a:xfrm>
            <a:off x="6096000" y="1799122"/>
            <a:ext cx="5993835" cy="154942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976311" y="1989694"/>
              <a:ext cx="967202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40342" y="1917694"/>
                <a:ext cx="1038780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20D61B36-6E6E-4380-BC6A-26DD8341CA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42604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Щука">
            <a:hlinkClick r:id="" action="ppaction://media"/>
            <a:extLst>
              <a:ext uri="{FF2B5EF4-FFF2-40B4-BE49-F238E27FC236}">
                <a16:creationId xmlns:a16="http://schemas.microsoft.com/office/drawing/2014/main" id="{DE5646B7-8207-4160-9FC9-540D56834FE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204" end="801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3999" y="493850"/>
            <a:ext cx="10978772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02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DDCBF18-BAA8-4A9A-8750-44E84A8B8B0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698"/>
          <a:stretch/>
        </p:blipFill>
        <p:spPr>
          <a:xfrm>
            <a:off x="0" y="594250"/>
            <a:ext cx="5824108" cy="626375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E7CD135A-9DAB-453F-9BA6-D6CBEFBBCC3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698" b="74503"/>
          <a:stretch/>
        </p:blipFill>
        <p:spPr>
          <a:xfrm>
            <a:off x="6163511" y="1663634"/>
            <a:ext cx="5824108" cy="159705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284161" y="1782947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248214" y="1710947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AD402B06-15F1-4A68-BD2B-0D11773588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82102954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ЪЫЬ">
            <a:hlinkClick r:id="" action="ppaction://media"/>
            <a:extLst>
              <a:ext uri="{FF2B5EF4-FFF2-40B4-BE49-F238E27FC236}">
                <a16:creationId xmlns:a16="http://schemas.microsoft.com/office/drawing/2014/main" id="{8C0E2A64-9400-4C09-AAFC-0922F6A921B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564" end="451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9409" y="616428"/>
            <a:ext cx="10978768" cy="6175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48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4" name="Эму">
            <a:hlinkClick r:id="" action="ppaction://media"/>
            <a:extLst>
              <a:ext uri="{FF2B5EF4-FFF2-40B4-BE49-F238E27FC236}">
                <a16:creationId xmlns:a16="http://schemas.microsoft.com/office/drawing/2014/main" id="{49E00A22-6C33-4EB4-8F4F-36530C13EC4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603" end="301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1618" y="490164"/>
            <a:ext cx="11068338" cy="6225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0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584543C-558E-4336-8B8A-0A2FC7C5B52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630"/>
          <a:stretch/>
        </p:blipFill>
        <p:spPr>
          <a:xfrm>
            <a:off x="-1" y="594248"/>
            <a:ext cx="5942991" cy="626375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E8614A3-52E5-4371-BE62-01DBED65ACA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8" r="50107" b="78330"/>
          <a:stretch/>
        </p:blipFill>
        <p:spPr>
          <a:xfrm>
            <a:off x="6569911" y="1675147"/>
            <a:ext cx="5299969" cy="13573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852331" y="1828913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16384" y="1756913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E7AC782E-ACAC-4562-B555-E99877DA94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38825596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Юрок">
            <a:hlinkClick r:id="" action="ppaction://media"/>
            <a:extLst>
              <a:ext uri="{FF2B5EF4-FFF2-40B4-BE49-F238E27FC236}">
                <a16:creationId xmlns:a16="http://schemas.microsoft.com/office/drawing/2014/main" id="{9B07B8D1-958C-4725-8399-2FAEE4993CD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071" end="131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497" y="525528"/>
            <a:ext cx="11068337" cy="6225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66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D68DFB3-F7D3-4C7F-A68F-A3BEC1B88E0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973"/>
          <a:stretch/>
        </p:blipFill>
        <p:spPr>
          <a:xfrm>
            <a:off x="-1" y="638638"/>
            <a:ext cx="5862989" cy="621936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924551A-3C8F-415D-AFA1-2E4A58D0205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973" b="76177"/>
          <a:stretch/>
        </p:blipFill>
        <p:spPr>
          <a:xfrm>
            <a:off x="6014654" y="1768535"/>
            <a:ext cx="5862989" cy="148164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7143979" y="1958047"/>
              <a:ext cx="118073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08058" y="1886047"/>
                <a:ext cx="1252214" cy="118116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06FDD519-8FC8-412F-B3CA-BB859BAEA11D}"/>
              </a:ext>
            </a:extLst>
          </p:cNvPr>
          <p:cNvSpPr txBox="1"/>
          <p:nvPr/>
        </p:nvSpPr>
        <p:spPr>
          <a:xfrm>
            <a:off x="178386" y="2310923"/>
            <a:ext cx="1677444" cy="923330"/>
          </a:xfrm>
          <a:prstGeom prst="rect">
            <a:avLst/>
          </a:prstGeom>
          <a:solidFill>
            <a:srgbClr val="2BDD33"/>
          </a:solidFill>
        </p:spPr>
        <p:txBody>
          <a:bodyPr wrap="squar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  <a:latin typeface="LuzSans-Book" panose="02000603040000020003" pitchFamily="2" charset="0"/>
              </a:rPr>
              <a:t>Аудио о том, что Юрок – это вид птички</a:t>
            </a:r>
          </a:p>
        </p:txBody>
      </p:sp>
      <p:graphicFrame>
        <p:nvGraphicFramePr>
          <p:cNvPr id="12" name="Схема 11">
            <a:extLst>
              <a:ext uri="{FF2B5EF4-FFF2-40B4-BE49-F238E27FC236}">
                <a16:creationId xmlns:a16="http://schemas.microsoft.com/office/drawing/2014/main" id="{8125AE8D-985F-41E6-86B7-B71947E525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8617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EFA9D7D-4266-4FEE-AADC-5E38BC5A704C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  <p:pic>
        <p:nvPicPr>
          <p:cNvPr id="2" name="Ягуар">
            <a:hlinkClick r:id="" action="ppaction://media"/>
            <a:extLst>
              <a:ext uri="{FF2B5EF4-FFF2-40B4-BE49-F238E27FC236}">
                <a16:creationId xmlns:a16="http://schemas.microsoft.com/office/drawing/2014/main" id="{087F57C4-AE42-41A7-9254-95C2D4455BF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446" end="912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530" y="544743"/>
            <a:ext cx="10978771" cy="61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47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799E1A94-7BCD-4672-BFE4-B3E13837A33F}"/>
              </a:ext>
            </a:extLst>
          </p:cNvPr>
          <p:cNvSpPr/>
          <p:nvPr/>
        </p:nvSpPr>
        <p:spPr>
          <a:xfrm>
            <a:off x="7466120" y="5575177"/>
            <a:ext cx="1296140" cy="310718"/>
          </a:xfrm>
          <a:prstGeom prst="rect">
            <a:avLst/>
          </a:prstGeom>
          <a:solidFill>
            <a:srgbClr val="1FD816">
              <a:alpha val="3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E762A47-0B00-4771-B127-F79021A6FC6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33525" y="4659289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C4A6C7AB-6639-4E73-AE45-1381E3E6C584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03" y="5456849"/>
            <a:ext cx="812800" cy="812800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E4C8B1FA-638C-4FDE-AF7E-3D296579CA9D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163511" y="3778473"/>
            <a:ext cx="812800" cy="8128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BB5A247-C3E2-48A3-BBF9-8CE39D995DB6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8731159" y="721482"/>
            <a:ext cx="812800" cy="8128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8DC664F-48AB-43AA-BAA8-6518918DD71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59"/>
          <a:stretch/>
        </p:blipFill>
        <p:spPr>
          <a:xfrm>
            <a:off x="0" y="612004"/>
            <a:ext cx="5945170" cy="6245995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2FE07DE-6E1F-4367-A79D-290DBA6D60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59" b="78552"/>
          <a:stretch/>
        </p:blipFill>
        <p:spPr>
          <a:xfrm>
            <a:off x="6096000" y="1675265"/>
            <a:ext cx="5945170" cy="133960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14:cNvPr>
              <p14:cNvContentPartPr/>
              <p14:nvPr/>
            </p14:nvContentPartPr>
            <p14:xfrm>
              <a:off x="6976311" y="1816402"/>
              <a:ext cx="1031671" cy="1037520"/>
            </p14:xfrm>
          </p:contentPart>
        </mc:Choice>
        <mc:Fallback xmlns="">
          <p:pic>
            <p:nvPicPr>
              <p:cNvPr id="17" name="Рукописный ввод 16">
                <a:extLst>
                  <a:ext uri="{FF2B5EF4-FFF2-40B4-BE49-F238E27FC236}">
                    <a16:creationId xmlns:a16="http://schemas.microsoft.com/office/drawing/2014/main" id="{DD51401F-3F9E-437B-8DE4-7EA07696B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40364" y="1744402"/>
                <a:ext cx="1103205" cy="118116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1" name="Схема 10">
            <a:extLst>
              <a:ext uri="{FF2B5EF4-FFF2-40B4-BE49-F238E27FC236}">
                <a16:creationId xmlns:a16="http://schemas.microsoft.com/office/drawing/2014/main" id="{C5D3AA0E-B101-48B7-8678-BF8F3BBA43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339091"/>
              </p:ext>
            </p:extLst>
          </p:nvPr>
        </p:nvGraphicFramePr>
        <p:xfrm>
          <a:off x="10596227" y="5976152"/>
          <a:ext cx="1595773" cy="81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37472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A38E22D-1862-4243-BE2F-D17EC1FE50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20"/>
          <a:stretch/>
        </p:blipFill>
        <p:spPr>
          <a:xfrm>
            <a:off x="6533972" y="204393"/>
            <a:ext cx="5251628" cy="642456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60700" y="4659313"/>
            <a:ext cx="558800" cy="533400"/>
          </a:xfrm>
          <a:prstGeom prst="rect">
            <a:avLst/>
          </a:prstGeom>
        </p:spPr>
      </p:pic>
      <p:pic>
        <p:nvPicPr>
          <p:cNvPr id="2052" name="Picture 4" descr="https://ru.armradio.am/wp-content/uploads/2016/10/%D1%81%D0%BC%D0%B0%D0%B9%D0%BB%D0%B8%D0%B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" y="963612"/>
            <a:ext cx="5715000" cy="369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887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41"/>
    </mc:Choice>
    <mc:Fallback>
      <p:transition spd="slow" advTm="20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Песенка про АЛФАВИТ - официальный саундтрек приложения Говорящая АЗБУКА">
            <a:hlinkClick r:id="" action="ppaction://media"/>
            <a:extLst>
              <a:ext uri="{FF2B5EF4-FFF2-40B4-BE49-F238E27FC236}">
                <a16:creationId xmlns:a16="http://schemas.microsoft.com/office/drawing/2014/main" id="{525ABE76-3C5F-4EFA-B57F-21A7A409D9D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8900.1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92399" y="265430"/>
            <a:ext cx="8436187" cy="632714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329D844-53C3-4AD3-928D-4926D5EC11C4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259229" y="3022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38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9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756BD4E-D376-4765-A879-F3F5C9D6D8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65" r="45910"/>
          <a:stretch/>
        </p:blipFill>
        <p:spPr>
          <a:xfrm>
            <a:off x="980527" y="188342"/>
            <a:ext cx="1979466" cy="149520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D13BFD8-F2C5-4A68-93E5-56B70C14BF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17" r="46246"/>
          <a:stretch/>
        </p:blipFill>
        <p:spPr>
          <a:xfrm>
            <a:off x="975961" y="1855887"/>
            <a:ext cx="1979466" cy="1495202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7ABADC0-D176-4EC4-BFB4-FDA1754A32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1" r="45754"/>
          <a:stretch/>
        </p:blipFill>
        <p:spPr>
          <a:xfrm>
            <a:off x="975961" y="3552417"/>
            <a:ext cx="1979466" cy="1417291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131F741-C210-4BBC-A899-43F0417A825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10" r="46716"/>
          <a:stretch/>
        </p:blipFill>
        <p:spPr>
          <a:xfrm>
            <a:off x="975961" y="5171036"/>
            <a:ext cx="1979466" cy="149807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5BE8791-CC93-4C37-A73C-B5CE6F2D70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910" b="72824"/>
          <a:stretch/>
        </p:blipFill>
        <p:spPr>
          <a:xfrm>
            <a:off x="8060924" y="3552417"/>
            <a:ext cx="3483006" cy="984336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24B4833-C354-46CA-84E7-FBA8EB1B89D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46" b="68224"/>
          <a:stretch/>
        </p:blipFill>
        <p:spPr>
          <a:xfrm>
            <a:off x="8060924" y="188342"/>
            <a:ext cx="3483007" cy="1158136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EFF56D22-7086-4E69-BB92-2512F4C13FE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716" b="72165"/>
          <a:stretch/>
        </p:blipFill>
        <p:spPr>
          <a:xfrm>
            <a:off x="8060924" y="1855887"/>
            <a:ext cx="3483007" cy="1023451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7A972D3-991E-4F7C-BC86-A84201C0CF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7197" b="68831"/>
          <a:stretch/>
        </p:blipFill>
        <p:spPr>
          <a:xfrm>
            <a:off x="8060924" y="5209832"/>
            <a:ext cx="3483007" cy="11564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26B73CB-9EC1-4B72-9A86-80B4A29A0EB8}"/>
              </a:ext>
            </a:extLst>
          </p:cNvPr>
          <p:cNvSpPr txBox="1"/>
          <p:nvPr/>
        </p:nvSpPr>
        <p:spPr>
          <a:xfrm>
            <a:off x="3219438" y="188342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ru-RU" dirty="0">
                <a:latin typeface="LuzSans-Book" panose="02000603040000020003" pitchFamily="2" charset="0"/>
              </a:rPr>
              <a:t>3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9B41FB3-8722-4798-AD69-8E24A62799D5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4658429" y="169808"/>
            <a:ext cx="406400" cy="4064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D69B901D-B50B-4294-8865-2751693B0E8A}"/>
              </a:ext>
            </a:extLst>
          </p:cNvPr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58" y="136034"/>
            <a:ext cx="406400" cy="406400"/>
          </a:xfrm>
          <a:prstGeom prst="rect">
            <a:avLst/>
          </a:prstGeom>
        </p:spPr>
      </p:pic>
      <p:cxnSp>
        <p:nvCxnSpPr>
          <p:cNvPr id="16" name="Прямая со стрелкой 15">
            <a:extLst>
              <a:ext uri="{FF2B5EF4-FFF2-40B4-BE49-F238E27FC236}">
                <a16:creationId xmlns:a16="http://schemas.microsoft.com/office/drawing/2014/main" id="{15BE2784-FFCD-4699-836B-908C7CE6BEF4}"/>
              </a:ext>
            </a:extLst>
          </p:cNvPr>
          <p:cNvCxnSpPr/>
          <p:nvPr/>
        </p:nvCxnSpPr>
        <p:spPr>
          <a:xfrm>
            <a:off x="3219438" y="935943"/>
            <a:ext cx="4634242" cy="3108642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44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26B73CB-9EC1-4B72-9A86-80B4A29A0EB8}"/>
              </a:ext>
            </a:extLst>
          </p:cNvPr>
          <p:cNvSpPr txBox="1"/>
          <p:nvPr/>
        </p:nvSpPr>
        <p:spPr>
          <a:xfrm>
            <a:off x="3219438" y="188342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ru-RU" dirty="0">
                <a:latin typeface="LuzSans-Book" panose="02000603040000020003" pitchFamily="2" charset="0"/>
              </a:rPr>
              <a:t>4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9B41FB3-8722-4798-AD69-8E24A62799D5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658429" y="169808"/>
            <a:ext cx="406400" cy="4064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D69B901D-B50B-4294-8865-2751693B0E8A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104058" y="136034"/>
            <a:ext cx="406400" cy="40640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392FCF74-756F-4031-960B-AB5F54FC16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82" r="46318"/>
          <a:stretch/>
        </p:blipFill>
        <p:spPr>
          <a:xfrm>
            <a:off x="969733" y="246943"/>
            <a:ext cx="1979467" cy="1508280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FE877AB8-A520-4342-9751-13E200A96A2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" r="46318" b="70068"/>
          <a:stretch/>
        </p:blipFill>
        <p:spPr>
          <a:xfrm>
            <a:off x="8152662" y="5127190"/>
            <a:ext cx="3483007" cy="1129728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24D2C236-E417-4B86-BE17-5BC8835E2FF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18" r="46484"/>
          <a:stretch/>
        </p:blipFill>
        <p:spPr>
          <a:xfrm>
            <a:off x="969734" y="3506912"/>
            <a:ext cx="1979466" cy="1562151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EBC46113-5EBA-476B-B3C3-53D4893C7AC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84" b="74411"/>
          <a:stretch/>
        </p:blipFill>
        <p:spPr>
          <a:xfrm>
            <a:off x="8060924" y="245995"/>
            <a:ext cx="3483007" cy="936813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F85D6FA7-8C8B-4EC8-B017-FE3B26FC7F9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86" r="47402"/>
          <a:stretch/>
        </p:blipFill>
        <p:spPr>
          <a:xfrm>
            <a:off x="969733" y="1855887"/>
            <a:ext cx="1979466" cy="1507525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09915AC3-8C30-42B4-B94C-4FD6ED7AD34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 b="71464"/>
          <a:stretch/>
        </p:blipFill>
        <p:spPr>
          <a:xfrm>
            <a:off x="8060923" y="3552417"/>
            <a:ext cx="3483007" cy="1062921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B1D50B69-9823-4DE5-B2B1-0389A10D9A3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05" r="47402"/>
          <a:stretch/>
        </p:blipFill>
        <p:spPr>
          <a:xfrm>
            <a:off x="969733" y="5212563"/>
            <a:ext cx="1979466" cy="1562152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FF794CDF-DCED-4222-A4A8-DC2078B1FFE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 b="73557"/>
          <a:stretch/>
        </p:blipFill>
        <p:spPr>
          <a:xfrm>
            <a:off x="7876889" y="1875144"/>
            <a:ext cx="3758780" cy="106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7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26B73CB-9EC1-4B72-9A86-80B4A29A0EB8}"/>
              </a:ext>
            </a:extLst>
          </p:cNvPr>
          <p:cNvSpPr txBox="1"/>
          <p:nvPr/>
        </p:nvSpPr>
        <p:spPr>
          <a:xfrm>
            <a:off x="3219438" y="188342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ru-RU" dirty="0">
                <a:latin typeface="LuzSans-Book" panose="02000603040000020003" pitchFamily="2" charset="0"/>
              </a:rPr>
              <a:t>5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9B41FB3-8722-4798-AD69-8E24A62799D5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658429" y="169808"/>
            <a:ext cx="406400" cy="4064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D69B901D-B50B-4294-8865-2751693B0E8A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104058" y="136034"/>
            <a:ext cx="406400" cy="40640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903A2E68-FC1C-4966-B8A8-8D11CCB9EEA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4" r="46545"/>
          <a:stretch/>
        </p:blipFill>
        <p:spPr>
          <a:xfrm>
            <a:off x="969732" y="1849992"/>
            <a:ext cx="1979467" cy="1562151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8C3D7490-5C82-4218-9764-33ED65721B1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545" b="73962"/>
          <a:stretch/>
        </p:blipFill>
        <p:spPr>
          <a:xfrm>
            <a:off x="8060922" y="246943"/>
            <a:ext cx="3483007" cy="954343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A98BA456-25B9-4D6F-8447-CC94064BD7E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57" r="46459"/>
          <a:stretch/>
        </p:blipFill>
        <p:spPr>
          <a:xfrm>
            <a:off x="969732" y="5179041"/>
            <a:ext cx="1979466" cy="1641711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07E830A1-BA84-4F26-AEA7-007B4E88871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59" b="77350"/>
          <a:stretch/>
        </p:blipFill>
        <p:spPr>
          <a:xfrm>
            <a:off x="8060921" y="1921007"/>
            <a:ext cx="3483007" cy="828821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21310C8D-37E0-48AF-85AA-C754DD6210F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31" r="47230"/>
          <a:stretch/>
        </p:blipFill>
        <p:spPr>
          <a:xfrm>
            <a:off x="954473" y="246943"/>
            <a:ext cx="1979466" cy="1514343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39CCA901-7DC7-4BFF-A859-30436C97E3E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30" b="71101"/>
          <a:stretch/>
        </p:blipFill>
        <p:spPr>
          <a:xfrm>
            <a:off x="7855983" y="3507501"/>
            <a:ext cx="3687945" cy="1136076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A52548EE-8C1B-41DC-B0D9-028D571B178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25" r="47059"/>
          <a:stretch/>
        </p:blipFill>
        <p:spPr>
          <a:xfrm>
            <a:off x="969732" y="3528184"/>
            <a:ext cx="1979466" cy="1562151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3C85C594-A697-46AB-BCD0-BF69C4B705E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3" r="49239" b="68247"/>
          <a:stretch/>
        </p:blipFill>
        <p:spPr>
          <a:xfrm>
            <a:off x="8605520" y="5179041"/>
            <a:ext cx="2938408" cy="113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14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26B73CB-9EC1-4B72-9A86-80B4A29A0EB8}"/>
              </a:ext>
            </a:extLst>
          </p:cNvPr>
          <p:cNvSpPr txBox="1"/>
          <p:nvPr/>
        </p:nvSpPr>
        <p:spPr>
          <a:xfrm>
            <a:off x="3219438" y="188342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ru-RU" dirty="0">
                <a:latin typeface="LuzSans-Book" panose="02000603040000020003" pitchFamily="2" charset="0"/>
              </a:rPr>
              <a:t>6</a:t>
            </a: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E9B41FB3-8722-4798-AD69-8E24A62799D5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658429" y="169808"/>
            <a:ext cx="406400" cy="4064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D69B901D-B50B-4294-8865-2751693B0E8A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104058" y="136034"/>
            <a:ext cx="406400" cy="4064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2CA5EA1B-27C0-4783-8BE6-A6AFD53A30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25" r="47145"/>
          <a:stretch/>
        </p:blipFill>
        <p:spPr>
          <a:xfrm>
            <a:off x="969732" y="5212563"/>
            <a:ext cx="1979467" cy="150146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EFC146CF-AB12-4472-96D4-21B0AA2D71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145" b="64185"/>
          <a:stretch/>
        </p:blipFill>
        <p:spPr>
          <a:xfrm>
            <a:off x="8763798" y="284385"/>
            <a:ext cx="2780132" cy="1059650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60FB552A-B39A-4793-8C33-0FDC648B813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66" r="47291"/>
          <a:stretch/>
        </p:blipFill>
        <p:spPr>
          <a:xfrm>
            <a:off x="969732" y="1876927"/>
            <a:ext cx="1979467" cy="1508280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35843AFD-A08D-4899-B9D4-21F090DCBB3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91" b="72505"/>
          <a:stretch/>
        </p:blipFill>
        <p:spPr>
          <a:xfrm>
            <a:off x="7933832" y="5212563"/>
            <a:ext cx="3610098" cy="1063242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6D05C796-8F12-4B57-AF1A-81AF4F0D4EE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87" r="46459"/>
          <a:stretch/>
        </p:blipFill>
        <p:spPr>
          <a:xfrm>
            <a:off x="969732" y="3497620"/>
            <a:ext cx="1979467" cy="1626548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EA9898D1-8C98-42DE-AFB9-C46C63BC01F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59" b="78552"/>
          <a:stretch/>
        </p:blipFill>
        <p:spPr>
          <a:xfrm>
            <a:off x="8198432" y="2056498"/>
            <a:ext cx="3476978" cy="783455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50FB0F49-8401-4742-A304-74B44CB03B8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84" r="46117"/>
          <a:stretch/>
        </p:blipFill>
        <p:spPr>
          <a:xfrm>
            <a:off x="959460" y="240468"/>
            <a:ext cx="1979468" cy="1548064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9AFB5239-8A55-41A2-8072-12011D98465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17" b="73154"/>
          <a:stretch/>
        </p:blipFill>
        <p:spPr>
          <a:xfrm>
            <a:off x="8065312" y="3496646"/>
            <a:ext cx="3610098" cy="1011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83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15F702-C7E1-45B0-96D3-518B1244C4D4}"/>
              </a:ext>
            </a:extLst>
          </p:cNvPr>
          <p:cNvSpPr txBox="1"/>
          <p:nvPr/>
        </p:nvSpPr>
        <p:spPr>
          <a:xfrm>
            <a:off x="192152" y="117321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en-US" dirty="0">
                <a:latin typeface="LuzSans-Book" panose="02000603040000020003" pitchFamily="2" charset="0"/>
              </a:rPr>
              <a:t>7</a:t>
            </a:r>
            <a:endParaRPr lang="ru-RU" dirty="0">
              <a:latin typeface="LuzSans-Book" panose="02000603040000020003" pitchFamily="2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3B9D0BF-CBBA-4AF5-BE72-74E4E6C51F9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59" r="46590"/>
          <a:stretch/>
        </p:blipFill>
        <p:spPr>
          <a:xfrm>
            <a:off x="258647" y="1491449"/>
            <a:ext cx="2987174" cy="2329381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BBA65D33-003A-44CC-8A86-6601D942E295}"/>
              </a:ext>
            </a:extLst>
          </p:cNvPr>
          <p:cNvSpPr/>
          <p:nvPr/>
        </p:nvSpPr>
        <p:spPr>
          <a:xfrm>
            <a:off x="258647" y="4287915"/>
            <a:ext cx="2987174" cy="51490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A8496CB-C675-4716-A1FE-D44A1D72D45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80" r="46062"/>
          <a:stretch/>
        </p:blipFill>
        <p:spPr>
          <a:xfrm>
            <a:off x="4602413" y="1563286"/>
            <a:ext cx="2987174" cy="232767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5484F14-0383-461E-B066-3EFC714E018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98" r="46888"/>
          <a:stretch/>
        </p:blipFill>
        <p:spPr>
          <a:xfrm>
            <a:off x="8940635" y="1491449"/>
            <a:ext cx="3083511" cy="2328495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43C28F83-E149-4664-AD0F-F50DA3AA3479}"/>
              </a:ext>
            </a:extLst>
          </p:cNvPr>
          <p:cNvSpPr/>
          <p:nvPr/>
        </p:nvSpPr>
        <p:spPr>
          <a:xfrm>
            <a:off x="4554244" y="4274598"/>
            <a:ext cx="2987174" cy="51490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18F5C305-371D-4DA0-8447-AFF763434E66}"/>
              </a:ext>
            </a:extLst>
          </p:cNvPr>
          <p:cNvSpPr/>
          <p:nvPr/>
        </p:nvSpPr>
        <p:spPr>
          <a:xfrm>
            <a:off x="8940635" y="4274598"/>
            <a:ext cx="2987174" cy="51490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A1998CA-31F6-441F-B4A2-92A179B345F8}"/>
              </a:ext>
            </a:extLst>
          </p:cNvPr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2047881" y="187389"/>
            <a:ext cx="406400" cy="4064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D47F198-A1B8-4154-91E0-9BBB28E1BDA3}"/>
              </a:ext>
            </a:extLst>
          </p:cNvPr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2545251" y="187389"/>
            <a:ext cx="406400" cy="4064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A2444C4-D926-4778-A42E-FA53D0FCAB55}"/>
              </a:ext>
            </a:extLst>
          </p:cNvPr>
          <p:cNvPicPr>
            <a:picLocks/>
          </p:cNvPicPr>
          <p:nvPr/>
        </p:nvPicPr>
        <p:blipFill>
          <a:blip r:embed="rId9"/>
          <a:stretch>
            <a:fillRect/>
          </a:stretch>
        </p:blipFill>
        <p:spPr>
          <a:xfrm>
            <a:off x="3042621" y="187389"/>
            <a:ext cx="406400" cy="4064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96CAE5C-2CFD-4D23-ADDE-2B1DD4526B3A}"/>
              </a:ext>
            </a:extLst>
          </p:cNvPr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3539991" y="187389"/>
            <a:ext cx="406400" cy="4064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35B9F1C-300E-4CEF-BE06-39F4468CE707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4037361" y="117321"/>
            <a:ext cx="406400" cy="406400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91200" y="5937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178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115"/>
    </mc:Choice>
    <mc:Fallback>
      <p:transition spd="slow" advTm="23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15F702-C7E1-45B0-96D3-518B1244C4D4}"/>
              </a:ext>
            </a:extLst>
          </p:cNvPr>
          <p:cNvSpPr txBox="1"/>
          <p:nvPr/>
        </p:nvSpPr>
        <p:spPr>
          <a:xfrm>
            <a:off x="192152" y="117321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en-US" dirty="0">
                <a:latin typeface="LuzSans-Book" panose="02000603040000020003" pitchFamily="2" charset="0"/>
              </a:rPr>
              <a:t>8</a:t>
            </a:r>
            <a:endParaRPr lang="ru-RU" dirty="0">
              <a:latin typeface="LuzSans-Book" panose="02000603040000020003" pitchFamily="2" charset="0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BBA65D33-003A-44CC-8A86-6601D942E295}"/>
              </a:ext>
            </a:extLst>
          </p:cNvPr>
          <p:cNvSpPr/>
          <p:nvPr/>
        </p:nvSpPr>
        <p:spPr>
          <a:xfrm>
            <a:off x="258647" y="4287915"/>
            <a:ext cx="2987174" cy="51490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43C28F83-E149-4664-AD0F-F50DA3AA3479}"/>
              </a:ext>
            </a:extLst>
          </p:cNvPr>
          <p:cNvSpPr/>
          <p:nvPr/>
        </p:nvSpPr>
        <p:spPr>
          <a:xfrm>
            <a:off x="4554244" y="4274598"/>
            <a:ext cx="2987174" cy="51490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18F5C305-371D-4DA0-8447-AFF763434E66}"/>
              </a:ext>
            </a:extLst>
          </p:cNvPr>
          <p:cNvSpPr/>
          <p:nvPr/>
        </p:nvSpPr>
        <p:spPr>
          <a:xfrm>
            <a:off x="8940635" y="4274598"/>
            <a:ext cx="2987174" cy="51490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A1998CA-31F6-441F-B4A2-92A179B345F8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81" y="187389"/>
            <a:ext cx="406400" cy="406400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D47F198-A1B8-4154-91E0-9BBB28E1BDA3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2545251" y="187389"/>
            <a:ext cx="406400" cy="4064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A2444C4-D926-4778-A42E-FA53D0FCAB55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21" y="187389"/>
            <a:ext cx="406400" cy="4064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96CAE5C-2CFD-4D23-ADDE-2B1DD4526B3A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3539991" y="187389"/>
            <a:ext cx="406400" cy="4064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35B9F1C-300E-4CEF-BE06-39F4468CE707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4037361" y="117321"/>
            <a:ext cx="406400" cy="406400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E860226-1978-4A09-9675-0CCDD389F41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89" r="46117"/>
          <a:stretch/>
        </p:blipFill>
        <p:spPr>
          <a:xfrm>
            <a:off x="258647" y="1491449"/>
            <a:ext cx="2987175" cy="233912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BF41D831-3E8E-4A28-9E23-D061889BB64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70" r="46459"/>
          <a:stretch/>
        </p:blipFill>
        <p:spPr>
          <a:xfrm>
            <a:off x="4554244" y="1401466"/>
            <a:ext cx="2987174" cy="250846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1BE14BC0-0719-43AD-90B8-D30497AF332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23" r="46888"/>
          <a:stretch/>
        </p:blipFill>
        <p:spPr>
          <a:xfrm>
            <a:off x="8849840" y="1401466"/>
            <a:ext cx="2987175" cy="235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64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Таблица 2">
            <a:extLst>
              <a:ext uri="{FF2B5EF4-FFF2-40B4-BE49-F238E27FC236}">
                <a16:creationId xmlns:a16="http://schemas.microsoft.com/office/drawing/2014/main" id="{27F114AC-1B8F-4E51-9443-C2A84CFF27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77317"/>
              </p:ext>
            </p:extLst>
          </p:nvPr>
        </p:nvGraphicFramePr>
        <p:xfrm>
          <a:off x="792480" y="3330786"/>
          <a:ext cx="650240" cy="26636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50240">
                  <a:extLst>
                    <a:ext uri="{9D8B030D-6E8A-4147-A177-3AD203B41FA5}">
                      <a16:colId xmlns:a16="http://schemas.microsoft.com/office/drawing/2014/main" val="318048047"/>
                    </a:ext>
                  </a:extLst>
                </a:gridCol>
              </a:tblGrid>
              <a:tr h="665904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10771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960718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66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5449"/>
                  </a:ext>
                </a:extLst>
              </a:tr>
            </a:tbl>
          </a:graphicData>
        </a:graphic>
      </p:graphicFrame>
      <p:graphicFrame>
        <p:nvGraphicFramePr>
          <p:cNvPr id="4" name="Таблица 2">
            <a:extLst>
              <a:ext uri="{FF2B5EF4-FFF2-40B4-BE49-F238E27FC236}">
                <a16:creationId xmlns:a16="http://schemas.microsoft.com/office/drawing/2014/main" id="{D04A701B-5080-4970-81FE-9C74A94AF7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051171"/>
              </p:ext>
            </p:extLst>
          </p:nvPr>
        </p:nvGraphicFramePr>
        <p:xfrm>
          <a:off x="3302002" y="634996"/>
          <a:ext cx="650240" cy="26636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50240">
                  <a:extLst>
                    <a:ext uri="{9D8B030D-6E8A-4147-A177-3AD203B41FA5}">
                      <a16:colId xmlns:a16="http://schemas.microsoft.com/office/drawing/2014/main" val="318048047"/>
                    </a:ext>
                  </a:extLst>
                </a:gridCol>
              </a:tblGrid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10771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960718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66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5449"/>
                  </a:ext>
                </a:extLst>
              </a:tr>
            </a:tbl>
          </a:graphicData>
        </a:graphic>
      </p:graphicFrame>
      <p:graphicFrame>
        <p:nvGraphicFramePr>
          <p:cNvPr id="5" name="Таблица 2">
            <a:extLst>
              <a:ext uri="{FF2B5EF4-FFF2-40B4-BE49-F238E27FC236}">
                <a16:creationId xmlns:a16="http://schemas.microsoft.com/office/drawing/2014/main" id="{5509CFC9-DF66-4EE4-950A-0E5F128BA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47076"/>
              </p:ext>
            </p:extLst>
          </p:nvPr>
        </p:nvGraphicFramePr>
        <p:xfrm>
          <a:off x="3302002" y="3298612"/>
          <a:ext cx="650240" cy="26636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50240">
                  <a:extLst>
                    <a:ext uri="{9D8B030D-6E8A-4147-A177-3AD203B41FA5}">
                      <a16:colId xmlns:a16="http://schemas.microsoft.com/office/drawing/2014/main" val="318048047"/>
                    </a:ext>
                  </a:extLst>
                </a:gridCol>
              </a:tblGrid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10771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960718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66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5449"/>
                  </a:ext>
                </a:extLst>
              </a:tr>
            </a:tbl>
          </a:graphicData>
        </a:graphic>
      </p:graphicFrame>
      <p:graphicFrame>
        <p:nvGraphicFramePr>
          <p:cNvPr id="7" name="Таблица 7">
            <a:extLst>
              <a:ext uri="{FF2B5EF4-FFF2-40B4-BE49-F238E27FC236}">
                <a16:creationId xmlns:a16="http://schemas.microsoft.com/office/drawing/2014/main" id="{679316C8-6FFA-49A1-A5CD-16967FE166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261172"/>
              </p:ext>
            </p:extLst>
          </p:nvPr>
        </p:nvGraphicFramePr>
        <p:xfrm>
          <a:off x="152400" y="3968326"/>
          <a:ext cx="3799842" cy="662094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33307">
                  <a:extLst>
                    <a:ext uri="{9D8B030D-6E8A-4147-A177-3AD203B41FA5}">
                      <a16:colId xmlns:a16="http://schemas.microsoft.com/office/drawing/2014/main" val="3627223410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828186434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3972818399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464327408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2131085912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1850415035"/>
                    </a:ext>
                  </a:extLst>
                </a:gridCol>
              </a:tblGrid>
              <a:tr h="662094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843223"/>
                  </a:ext>
                </a:extLst>
              </a:tr>
            </a:tbl>
          </a:graphicData>
        </a:graphic>
      </p:graphicFrame>
      <p:graphicFrame>
        <p:nvGraphicFramePr>
          <p:cNvPr id="9" name="Таблица 7">
            <a:extLst>
              <a:ext uri="{FF2B5EF4-FFF2-40B4-BE49-F238E27FC236}">
                <a16:creationId xmlns:a16="http://schemas.microsoft.com/office/drawing/2014/main" id="{EDBD87B5-48E1-44F3-9C68-79BD73C95A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099394"/>
              </p:ext>
            </p:extLst>
          </p:nvPr>
        </p:nvGraphicFramePr>
        <p:xfrm>
          <a:off x="2677161" y="1272536"/>
          <a:ext cx="1899921" cy="662094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33307">
                  <a:extLst>
                    <a:ext uri="{9D8B030D-6E8A-4147-A177-3AD203B41FA5}">
                      <a16:colId xmlns:a16="http://schemas.microsoft.com/office/drawing/2014/main" val="3627223410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828186434"/>
                    </a:ext>
                  </a:extLst>
                </a:gridCol>
                <a:gridCol w="633307">
                  <a:extLst>
                    <a:ext uri="{9D8B030D-6E8A-4147-A177-3AD203B41FA5}">
                      <a16:colId xmlns:a16="http://schemas.microsoft.com/office/drawing/2014/main" val="3972818399"/>
                    </a:ext>
                  </a:extLst>
                </a:gridCol>
              </a:tblGrid>
              <a:tr h="662094">
                <a:tc>
                  <a:txBody>
                    <a:bodyPr/>
                    <a:lstStyle/>
                    <a:p>
                      <a:r>
                        <a:rPr lang="ru-RU" sz="3600" dirty="0">
                          <a:latin typeface="LuzSans-Book" panose="02000603040000020003" pitchFamily="2" charset="0"/>
                        </a:rPr>
                        <a:t>л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ru-RU" sz="3600" dirty="0">
                          <a:latin typeface="LuzSans-Book" panose="02000603040000020003" pitchFamily="2" charset="0"/>
                        </a:rPr>
                        <a:t>е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ru-RU" sz="3600" dirty="0">
                          <a:latin typeface="LuzSans-Book" panose="02000603040000020003" pitchFamily="2" charset="0"/>
                        </a:rPr>
                        <a:t>в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89843223"/>
                  </a:ext>
                </a:extLst>
              </a:tr>
            </a:tbl>
          </a:graphicData>
        </a:graphic>
      </p:graphicFrame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3D5844A4-89DC-47E9-A467-CF17509EF1C0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1770382" y="1197183"/>
            <a:ext cx="812800" cy="81280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AB97F22-C442-470D-8ABD-44B54E332FCB}"/>
              </a:ext>
            </a:extLst>
          </p:cNvPr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3858262" y="-34718"/>
            <a:ext cx="812800" cy="8128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D0C70D0F-B81B-42A2-AC44-ADA133AF0880}"/>
              </a:ext>
            </a:extLst>
          </p:cNvPr>
          <p:cNvPicPr>
            <a:picLocks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3155526"/>
            <a:ext cx="812800" cy="8128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CCF23BC8-F08B-4887-9804-412B5C0983BC}"/>
              </a:ext>
            </a:extLst>
          </p:cNvPr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582930" y="2545078"/>
            <a:ext cx="812800" cy="812800"/>
          </a:xfrm>
          <a:prstGeom prst="rect">
            <a:avLst/>
          </a:prstGeom>
        </p:spPr>
      </p:pic>
      <p:graphicFrame>
        <p:nvGraphicFramePr>
          <p:cNvPr id="14" name="Таблица 7">
            <a:extLst>
              <a:ext uri="{FF2B5EF4-FFF2-40B4-BE49-F238E27FC236}">
                <a16:creationId xmlns:a16="http://schemas.microsoft.com/office/drawing/2014/main" id="{47C7FB7D-D0CD-4C8E-A726-0D6988B1A5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512651"/>
              </p:ext>
            </p:extLst>
          </p:nvPr>
        </p:nvGraphicFramePr>
        <p:xfrm>
          <a:off x="3952242" y="2618737"/>
          <a:ext cx="4287521" cy="662094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12503">
                  <a:extLst>
                    <a:ext uri="{9D8B030D-6E8A-4147-A177-3AD203B41FA5}">
                      <a16:colId xmlns:a16="http://schemas.microsoft.com/office/drawing/2014/main" val="3627223410"/>
                    </a:ext>
                  </a:extLst>
                </a:gridCol>
                <a:gridCol w="612503">
                  <a:extLst>
                    <a:ext uri="{9D8B030D-6E8A-4147-A177-3AD203B41FA5}">
                      <a16:colId xmlns:a16="http://schemas.microsoft.com/office/drawing/2014/main" val="828186434"/>
                    </a:ext>
                  </a:extLst>
                </a:gridCol>
                <a:gridCol w="612503">
                  <a:extLst>
                    <a:ext uri="{9D8B030D-6E8A-4147-A177-3AD203B41FA5}">
                      <a16:colId xmlns:a16="http://schemas.microsoft.com/office/drawing/2014/main" val="3972818399"/>
                    </a:ext>
                  </a:extLst>
                </a:gridCol>
                <a:gridCol w="612503">
                  <a:extLst>
                    <a:ext uri="{9D8B030D-6E8A-4147-A177-3AD203B41FA5}">
                      <a16:colId xmlns:a16="http://schemas.microsoft.com/office/drawing/2014/main" val="464327408"/>
                    </a:ext>
                  </a:extLst>
                </a:gridCol>
                <a:gridCol w="612503">
                  <a:extLst>
                    <a:ext uri="{9D8B030D-6E8A-4147-A177-3AD203B41FA5}">
                      <a16:colId xmlns:a16="http://schemas.microsoft.com/office/drawing/2014/main" val="2131085912"/>
                    </a:ext>
                  </a:extLst>
                </a:gridCol>
                <a:gridCol w="612503">
                  <a:extLst>
                    <a:ext uri="{9D8B030D-6E8A-4147-A177-3AD203B41FA5}">
                      <a16:colId xmlns:a16="http://schemas.microsoft.com/office/drawing/2014/main" val="1850415035"/>
                    </a:ext>
                  </a:extLst>
                </a:gridCol>
                <a:gridCol w="612503">
                  <a:extLst>
                    <a:ext uri="{9D8B030D-6E8A-4147-A177-3AD203B41FA5}">
                      <a16:colId xmlns:a16="http://schemas.microsoft.com/office/drawing/2014/main" val="1208325933"/>
                    </a:ext>
                  </a:extLst>
                </a:gridCol>
              </a:tblGrid>
              <a:tr h="66209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843223"/>
                  </a:ext>
                </a:extLst>
              </a:tr>
            </a:tbl>
          </a:graphicData>
        </a:graphic>
      </p:graphicFrame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C1DBAB16-358D-436C-BCCB-3187797F8AC0}"/>
              </a:ext>
            </a:extLst>
          </p:cNvPr>
          <p:cNvPicPr>
            <a:picLocks/>
          </p:cNvPicPr>
          <p:nvPr/>
        </p:nvPicPr>
        <p:blipFill>
          <a:blip r:embed="rId9"/>
          <a:stretch>
            <a:fillRect/>
          </a:stretch>
        </p:blipFill>
        <p:spPr>
          <a:xfrm>
            <a:off x="2442212" y="2483274"/>
            <a:ext cx="812800" cy="812800"/>
          </a:xfrm>
          <a:prstGeom prst="rect">
            <a:avLst/>
          </a:prstGeom>
        </p:spPr>
      </p:pic>
      <p:graphicFrame>
        <p:nvGraphicFramePr>
          <p:cNvPr id="16" name="Таблица 2">
            <a:extLst>
              <a:ext uri="{FF2B5EF4-FFF2-40B4-BE49-F238E27FC236}">
                <a16:creationId xmlns:a16="http://schemas.microsoft.com/office/drawing/2014/main" id="{C71F7970-D9BB-4C62-ADB3-49D80DD508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717244"/>
              </p:ext>
            </p:extLst>
          </p:nvPr>
        </p:nvGraphicFramePr>
        <p:xfrm>
          <a:off x="5191765" y="1272536"/>
          <a:ext cx="650240" cy="26636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50240">
                  <a:extLst>
                    <a:ext uri="{9D8B030D-6E8A-4147-A177-3AD203B41FA5}">
                      <a16:colId xmlns:a16="http://schemas.microsoft.com/office/drawing/2014/main" val="318048047"/>
                    </a:ext>
                  </a:extLst>
                </a:gridCol>
              </a:tblGrid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10771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960718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66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5449"/>
                  </a:ext>
                </a:extLst>
              </a:tr>
            </a:tbl>
          </a:graphicData>
        </a:graphic>
      </p:graphicFrame>
      <p:graphicFrame>
        <p:nvGraphicFramePr>
          <p:cNvPr id="17" name="Таблица 2">
            <a:extLst>
              <a:ext uri="{FF2B5EF4-FFF2-40B4-BE49-F238E27FC236}">
                <a16:creationId xmlns:a16="http://schemas.microsoft.com/office/drawing/2014/main" id="{9AF5FC71-6EBF-45FC-AD21-3A0AEA822C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2764221"/>
              </p:ext>
            </p:extLst>
          </p:nvPr>
        </p:nvGraphicFramePr>
        <p:xfrm>
          <a:off x="5210818" y="2604344"/>
          <a:ext cx="650240" cy="3329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50240">
                  <a:extLst>
                    <a:ext uri="{9D8B030D-6E8A-4147-A177-3AD203B41FA5}">
                      <a16:colId xmlns:a16="http://schemas.microsoft.com/office/drawing/2014/main" val="318048047"/>
                    </a:ext>
                  </a:extLst>
                </a:gridCol>
              </a:tblGrid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10771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960718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66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5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073632"/>
                  </a:ext>
                </a:extLst>
              </a:tr>
            </a:tbl>
          </a:graphicData>
        </a:graphic>
      </p:graphicFrame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E9F203C4-E140-4D6B-96CE-822BCBE9977F}"/>
              </a:ext>
            </a:extLst>
          </p:cNvPr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5110485" y="356442"/>
            <a:ext cx="812800" cy="812800"/>
          </a:xfrm>
          <a:prstGeom prst="rect">
            <a:avLst/>
          </a:prstGeom>
        </p:spPr>
      </p:pic>
      <p:graphicFrame>
        <p:nvGraphicFramePr>
          <p:cNvPr id="19" name="Таблица 2">
            <a:extLst>
              <a:ext uri="{FF2B5EF4-FFF2-40B4-BE49-F238E27FC236}">
                <a16:creationId xmlns:a16="http://schemas.microsoft.com/office/drawing/2014/main" id="{4DDEF3FE-2A84-49BF-BB95-B6F7DD8940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646379"/>
              </p:ext>
            </p:extLst>
          </p:nvPr>
        </p:nvGraphicFramePr>
        <p:xfrm>
          <a:off x="7645401" y="1265759"/>
          <a:ext cx="650240" cy="26636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50240">
                  <a:extLst>
                    <a:ext uri="{9D8B030D-6E8A-4147-A177-3AD203B41FA5}">
                      <a16:colId xmlns:a16="http://schemas.microsoft.com/office/drawing/2014/main" val="318048047"/>
                    </a:ext>
                  </a:extLst>
                </a:gridCol>
              </a:tblGrid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10771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960718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66449"/>
                  </a:ext>
                </a:extLst>
              </a:tr>
              <a:tr h="66590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5449"/>
                  </a:ext>
                </a:extLst>
              </a:tr>
            </a:tbl>
          </a:graphicData>
        </a:graphic>
      </p:graphicFrame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6E63688A-346F-4A6F-A444-FAA893657DC6}"/>
              </a:ext>
            </a:extLst>
          </p:cNvPr>
          <p:cNvPicPr>
            <a:picLocks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121" y="384383"/>
            <a:ext cx="812800" cy="812800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4EC704E2-4A46-40AB-9ADE-E8A42003A3B9}"/>
              </a:ext>
            </a:extLst>
          </p:cNvPr>
          <p:cNvPicPr>
            <a:picLocks/>
          </p:cNvPicPr>
          <p:nvPr/>
        </p:nvPicPr>
        <p:blipFill>
          <a:blip r:embed="rId12"/>
          <a:stretch>
            <a:fillRect/>
          </a:stretch>
        </p:blipFill>
        <p:spPr>
          <a:xfrm>
            <a:off x="10826743" y="4809494"/>
            <a:ext cx="812800" cy="812800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1CC8B1FC-C5B8-4E72-BF10-488340B8ED5B}"/>
              </a:ext>
            </a:extLst>
          </p:cNvPr>
          <p:cNvPicPr>
            <a:picLocks/>
          </p:cNvPicPr>
          <p:nvPr/>
        </p:nvPicPr>
        <p:blipFill>
          <a:blip r:embed="rId13"/>
          <a:stretch>
            <a:fillRect/>
          </a:stretch>
        </p:blipFill>
        <p:spPr>
          <a:xfrm>
            <a:off x="9452617" y="4713396"/>
            <a:ext cx="812800" cy="812800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5D399B3B-1B5F-4167-B1AB-7A9C87BE28BB}"/>
              </a:ext>
            </a:extLst>
          </p:cNvPr>
          <p:cNvPicPr>
            <a:picLocks/>
          </p:cNvPicPr>
          <p:nvPr/>
        </p:nvPicPr>
        <p:blipFill>
          <a:blip r:embed="rId14"/>
          <a:stretch>
            <a:fillRect/>
          </a:stretch>
        </p:blipFill>
        <p:spPr>
          <a:xfrm>
            <a:off x="9479280" y="3723640"/>
            <a:ext cx="812800" cy="812800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DA3CD840-705F-40D0-B6A1-7CF5E2034DEF}"/>
              </a:ext>
            </a:extLst>
          </p:cNvPr>
          <p:cNvPicPr>
            <a:picLocks/>
          </p:cNvPicPr>
          <p:nvPr/>
        </p:nvPicPr>
        <p:blipFill>
          <a:blip r:embed="rId15"/>
          <a:stretch>
            <a:fillRect/>
          </a:stretch>
        </p:blipFill>
        <p:spPr>
          <a:xfrm>
            <a:off x="10662919" y="3632412"/>
            <a:ext cx="812800" cy="8128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847485ED-2640-4FC2-9C65-9C5605E42B95}"/>
              </a:ext>
            </a:extLst>
          </p:cNvPr>
          <p:cNvPicPr>
            <a:picLocks/>
          </p:cNvPicPr>
          <p:nvPr/>
        </p:nvPicPr>
        <p:blipFill>
          <a:blip r:embed="rId16"/>
          <a:stretch>
            <a:fillRect/>
          </a:stretch>
        </p:blipFill>
        <p:spPr>
          <a:xfrm>
            <a:off x="10215879" y="5890478"/>
            <a:ext cx="812800" cy="8128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CAD141D-5FEB-4966-A25D-238A54A9990B}"/>
              </a:ext>
            </a:extLst>
          </p:cNvPr>
          <p:cNvSpPr txBox="1"/>
          <p:nvPr/>
        </p:nvSpPr>
        <p:spPr>
          <a:xfrm>
            <a:off x="192152" y="117321"/>
            <a:ext cx="156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LuzSans-Book" panose="02000603040000020003" pitchFamily="2" charset="0"/>
              </a:rPr>
              <a:t>TEHTÄVÄ</a:t>
            </a:r>
            <a:r>
              <a:rPr lang="ru-RU" dirty="0" smtClean="0">
                <a:latin typeface="LuzSans-Book" panose="02000603040000020003" pitchFamily="2" charset="0"/>
              </a:rPr>
              <a:t> </a:t>
            </a:r>
            <a:r>
              <a:rPr lang="en-US" dirty="0">
                <a:latin typeface="LuzSans-Book" panose="02000603040000020003" pitchFamily="2" charset="0"/>
              </a:rPr>
              <a:t>9</a:t>
            </a:r>
            <a:endParaRPr lang="ru-RU" dirty="0">
              <a:latin typeface="LuzSans-Book" panose="02000603040000020003" pitchFamily="2" charset="0"/>
            </a:endParaRPr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D05A8633-72BB-467F-BC09-852DEB2978D1}"/>
              </a:ext>
            </a:extLst>
          </p:cNvPr>
          <p:cNvPicPr>
            <a:picLocks/>
          </p:cNvPicPr>
          <p:nvPr/>
        </p:nvPicPr>
        <p:blipFill>
          <a:blip r:embed="rId17"/>
          <a:stretch>
            <a:fillRect/>
          </a:stretch>
        </p:blipFill>
        <p:spPr>
          <a:xfrm>
            <a:off x="1757778" y="181183"/>
            <a:ext cx="406400" cy="406400"/>
          </a:xfrm>
          <a:prstGeom prst="rect">
            <a:avLst/>
          </a:prstGeom>
        </p:spPr>
      </p:pic>
      <p:sp>
        <p:nvSpPr>
          <p:cNvPr id="28" name="Rounded Rectangle 166">
            <a:hlinkClick r:id="rId18"/>
            <a:extLst>
              <a:ext uri="{FF2B5EF4-FFF2-40B4-BE49-F238E27FC236}">
                <a16:creationId xmlns:a16="http://schemas.microsoft.com/office/drawing/2014/main" id="{4F56FBB0-B9AB-4B87-9DA9-E40A0326F97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7346642" y="5720928"/>
            <a:ext cx="1600200" cy="4826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tIns="18000" rtlCol="0" anchor="ctr"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700" dirty="0">
                <a:latin typeface="LuzSans-Book" panose="02000603040000020003" pitchFamily="2" charset="0"/>
                <a:ea typeface="Open Sans Semibold" panose="020B0706030804020204" pitchFamily="34" charset="0"/>
                <a:cs typeface="Open Sans Semibold" panose="020B0706030804020204" pitchFamily="34" charset="0"/>
              </a:rPr>
              <a:t>TESTATA</a:t>
            </a:r>
            <a:endParaRPr lang="ru-RU" sz="1700" dirty="0">
              <a:latin typeface="LuzSans-Book" panose="02000603040000020003" pitchFamily="2" charset="0"/>
              <a:ea typeface="Open Sans Semibold" panose="020B0706030804020204" pitchFamily="34" charset="0"/>
              <a:cs typeface="Open Sans Semibold" panose="020B0706030804020204" pitchFamily="34" charset="0"/>
            </a:endParaRPr>
          </a:p>
        </p:txBody>
      </p:sp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E83889D5-DD7F-4272-90DE-7F1B973F3151}"/>
              </a:ext>
            </a:extLst>
          </p:cNvPr>
          <p:cNvPicPr>
            <a:picLocks/>
          </p:cNvPicPr>
          <p:nvPr/>
        </p:nvPicPr>
        <p:blipFill>
          <a:blip r:embed="rId19"/>
          <a:stretch>
            <a:fillRect/>
          </a:stretch>
        </p:blipFill>
        <p:spPr>
          <a:xfrm rot="5221432">
            <a:off x="7645401" y="5052691"/>
            <a:ext cx="406400" cy="40640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0172700" y="31454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921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42"/>
    </mc:Choice>
    <mc:Fallback>
      <p:transition spd="slow" advTm="26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UID" val="{82EC9B68-C1F7-4DB9-AEE1-7E5208125616}"/>
  <p:tag name="ISPRING_RESOURCE_FOLDER" val="C:\Users\yetan\Documents\Презентация7\"/>
  <p:tag name="ISPRING_PRESENTATION_PATH" val="C:\Users\yetan\Documents\Презентация7.pptx"/>
  <p:tag name="ISPRING_PROJECT_FOLDER_UPDATED" val="1"/>
  <p:tag name="ISPRING_SCREEN_RECS_UPDATED" val="C:\Users\yetan\Documents\Презентация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CONTENTLIB_ASSET_META" val="{&quot;ai&quot;:&quot;VLbCttpq40-XtH9fBXE0qg&quot;,&quot;gi&quot;:&quot;1VL0m8RcGQyUsvOj5I5ZkQ&quot;,&quot;ti&quot;:&quot;ui_elements&quot;,&quot;vs&quot;:{&quot;f&quot;:[336],&quot;i&quot;:{&quot;d&quot;:&quot;VLbCttpq40-XtH9fBXE0qg&quot;,&quot;p&quot;:true}}}"/>
</p:tagLst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96DEBEA-1FD8-4640-9F90-34E4A96077EF}">
  <we:reference id="wa104380121" version="2.0.0.0" store="ru-RU" storeType="OMEX"/>
  <we:alternateReferences>
    <we:reference id="WA104380121" version="2.0.0.0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921</TotalTime>
  <Words>509</Words>
  <Application>Microsoft Office PowerPoint</Application>
  <PresentationFormat>Widescreen</PresentationFormat>
  <Paragraphs>333</Paragraphs>
  <Slides>75</Slides>
  <Notes>2</Notes>
  <HiddenSlides>0</HiddenSlides>
  <MMClips>39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81" baseType="lpstr">
      <vt:lpstr>Arial</vt:lpstr>
      <vt:lpstr>Calibri</vt:lpstr>
      <vt:lpstr>Calibri Light</vt:lpstr>
      <vt:lpstr>LuzSans-Book</vt:lpstr>
      <vt:lpstr>Open Sans Semibold</vt:lpstr>
      <vt:lpstr>Тема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Yelena Tanzeva</dc:creator>
  <cp:lastModifiedBy>Anna</cp:lastModifiedBy>
  <cp:revision>41</cp:revision>
  <dcterms:created xsi:type="dcterms:W3CDTF">2020-04-20T13:23:16Z</dcterms:created>
  <dcterms:modified xsi:type="dcterms:W3CDTF">2020-04-27T10:49:40Z</dcterms:modified>
</cp:coreProperties>
</file>