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64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36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99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47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61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89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01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90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81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301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99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91A56-FE05-417B-9D59-563D31C9FE42}" type="datetimeFigureOut">
              <a:rPr lang="fi-FI" smtClean="0"/>
              <a:t>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76A4A-3A13-49CF-ABEE-935DA8FC87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283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336" y="1020726"/>
            <a:ext cx="7773637" cy="518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028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499" y="814714"/>
            <a:ext cx="8031480" cy="5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5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014" y="579873"/>
            <a:ext cx="8762565" cy="569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5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824" y="339560"/>
            <a:ext cx="8989506" cy="617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8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0" y="579119"/>
            <a:ext cx="8996213" cy="569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21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63" y="482119"/>
            <a:ext cx="9668516" cy="589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92" y="283045"/>
            <a:ext cx="8256550" cy="629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47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28" y="574200"/>
            <a:ext cx="9813755" cy="601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2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Laajakuva</PresentationFormat>
  <Paragraphs>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oppilas lukio</dc:creator>
  <cp:lastModifiedBy>oppilas lukio</cp:lastModifiedBy>
  <cp:revision>1</cp:revision>
  <dcterms:created xsi:type="dcterms:W3CDTF">2017-09-06T20:24:23Z</dcterms:created>
  <dcterms:modified xsi:type="dcterms:W3CDTF">2017-09-06T20:30:00Z</dcterms:modified>
</cp:coreProperties>
</file>