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6-11-03T06:58:42.88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C06AC7-F3C6-4406-A6AF-B355934316C3}" emma:medium="tactile" emma:mode="ink">
          <msink:context xmlns:msink="http://schemas.microsoft.com/ink/2010/main" type="inkDrawing" rotatedBoundingBox="23295,6241 23310,6241 23310,6256 23295,6256" shapeName="Other"/>
        </emma:interpretation>
      </emma:emma>
    </inkml:annotationXML>
    <inkml:trace contextRef="#ctx0" brushRef="#br0">0 0 0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6-11-03T06:55:13.13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00C15E-E554-40C8-A6E0-EC0FFB419AEA}" emma:medium="tactile" emma:mode="ink">
          <msink:context xmlns:msink="http://schemas.microsoft.com/ink/2010/main" type="writingRegion" rotatedBoundingBox="12627,7716 12642,7716 12642,7731 12627,7731"/>
        </emma:interpretation>
      </emma:emma>
    </inkml:annotationXML>
    <inkml:traceGroup>
      <inkml:annotationXML>
        <emma:emma xmlns:emma="http://www.w3.org/2003/04/emma" version="1.0">
          <emma:interpretation id="{4DDC762D-F693-4020-A98E-E8F4CF9E3BA8}" emma:medium="tactile" emma:mode="ink">
            <msink:context xmlns:msink="http://schemas.microsoft.com/ink/2010/main" type="paragraph" rotatedBoundingBox="12627,7716 12642,7716 12642,7731 12627,7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4EAE5A-993B-4D9C-AEB7-FBF0DFDA2B93}" emma:medium="tactile" emma:mode="ink">
              <msink:context xmlns:msink="http://schemas.microsoft.com/ink/2010/main" type="line" rotatedBoundingBox="12627,7716 12642,7716 12642,7731 12627,7731"/>
            </emma:interpretation>
          </emma:emma>
        </inkml:annotationXML>
        <inkml:traceGroup>
          <inkml:annotationXML>
            <emma:emma xmlns:emma="http://www.w3.org/2003/04/emma" version="1.0">
              <emma:interpretation id="{15ED3D7A-8255-4621-9E40-8F298D795CC6}" emma:medium="tactile" emma:mode="ink">
                <msink:context xmlns:msink="http://schemas.microsoft.com/ink/2010/main" type="inkWord" rotatedBoundingBox="12627,7716 12642,7716 12642,7731 12627,7731"/>
              </emma:interpretation>
            </emma:emma>
          </inkml:annotationXML>
          <inkml:trace contextRef="#ctx0" brushRef="#br0">3196 871 0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6-11-03T07:18:45.91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DF8EEBD-154E-4994-844F-48A7E02E07BD}" emma:medium="tactile" emma:mode="ink">
          <msink:context xmlns:msink="http://schemas.microsoft.com/ink/2010/main" type="writingRegion" rotatedBoundingBox="9666,8261 9863,8261 9863,8557 9666,8557"/>
        </emma:interpretation>
      </emma:emma>
    </inkml:annotationXML>
    <inkml:traceGroup>
      <inkml:annotationXML>
        <emma:emma xmlns:emma="http://www.w3.org/2003/04/emma" version="1.0">
          <emma:interpretation id="{34856A3A-2505-4C6F-ABFD-DD786BE071E6}" emma:medium="tactile" emma:mode="ink">
            <msink:context xmlns:msink="http://schemas.microsoft.com/ink/2010/main" type="paragraph" rotatedBoundingBox="9666,8261 9863,8261 9863,8557 9666,8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6AE2A0-B5E4-4DD7-AB71-86AD6A926F8E}" emma:medium="tactile" emma:mode="ink">
              <msink:context xmlns:msink="http://schemas.microsoft.com/ink/2010/main" type="line" rotatedBoundingBox="9666,8261 9863,8261 9863,8557 9666,8557"/>
            </emma:interpretation>
          </emma:emma>
        </inkml:annotationXML>
        <inkml:traceGroup>
          <inkml:annotationXML>
            <emma:emma xmlns:emma="http://www.w3.org/2003/04/emma" version="1.0">
              <emma:interpretation id="{17FDBDF1-9E9D-4314-8247-4B49F5354805}" emma:medium="tactile" emma:mode="ink">
                <msink:context xmlns:msink="http://schemas.microsoft.com/ink/2010/main" type="inkWord" rotatedBoundingBox="9666,8261 9863,8261 9863,8557 9666,8557"/>
              </emma:interpretation>
              <emma:one-of disjunction-type="recognition" id="oneOf0">
                <emma:interpretation id="interp0" emma:lang="" emma:confidence="0">
                  <emma:literal>l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197 0 0,'-24'0'359,"24"25"-327,-25-1-1,25 1-16,0 0 17,-25-25-17,25 24 1,-24 1 62,-1 0-47,25-1-15,-25 1 15,1-25 0,24 25-31,0-1 63,-25-24 62,25 25-94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6-11-03T07:18:50.46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A0366B2-2F02-44DD-9BDE-83FEAD3C675B}" emma:medium="tactile" emma:mode="ink">
          <msink:context xmlns:msink="http://schemas.microsoft.com/ink/2010/main" type="writingRegion" rotatedBoundingBox="17582,6313 17607,6313 17607,6633 17582,6633"/>
        </emma:interpretation>
      </emma:emma>
    </inkml:annotationXML>
    <inkml:traceGroup>
      <inkml:annotationXML>
        <emma:emma xmlns:emma="http://www.w3.org/2003/04/emma" version="1.0">
          <emma:interpretation id="{C808B27B-6CA5-4455-9EE3-22A2DC3FC761}" emma:medium="tactile" emma:mode="ink">
            <msink:context xmlns:msink="http://schemas.microsoft.com/ink/2010/main" type="paragraph" rotatedBoundingBox="17582,6313 17607,6313 17607,6633 17582,6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643088-2925-4902-9F37-3654A201EE2D}" emma:medium="tactile" emma:mode="ink">
              <msink:context xmlns:msink="http://schemas.microsoft.com/ink/2010/main" type="line" rotatedBoundingBox="17582,6313 17607,6313 17607,6633 17582,6633"/>
            </emma:interpretation>
          </emma:emma>
        </inkml:annotationXML>
        <inkml:traceGroup>
          <inkml:annotationXML>
            <emma:emma xmlns:emma="http://www.w3.org/2003/04/emma" version="1.0">
              <emma:interpretation id="{8806CF99-83D4-4485-A1E1-7B248B8945BB}" emma:medium="tactile" emma:mode="ink">
                <msink:context xmlns:msink="http://schemas.microsoft.com/ink/2010/main" type="inkWord" rotatedBoundingBox="17582,6313 17607,6313 17607,6633 17582,6633"/>
              </emma:interpretation>
              <emma:one-of disjunction-type="recognition" id="oneOf0">
                <emma:interpretation id="interp0" emma:lang="" emma:confidence="0">
                  <emma:literal>l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25 0 0,'0'25'313,"0"-1"-141,0 1-141,0 0 47,0-1-62,0 1 31,0-1-32,0 1 1,0 0 15,0-1-31,0 26 31,-25-26-31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6-11-03T07:19:55.84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184EE2B-57A9-4A41-BE40-CAB4582929BB}" emma:medium="tactile" emma:mode="ink">
          <msink:context xmlns:msink="http://schemas.microsoft.com/ink/2010/main" type="inkDrawing" rotatedBoundingBox="6706,5031 6749,4607 6815,4614 6772,5037" semanticType="callout" shapeName="Other"/>
        </emma:interpretation>
      </emma:emma>
    </inkml:annotationXML>
    <inkml:trace contextRef="#ctx0" brushRef="#br0">74 0 0,'0'25'328,"0"0"-234,0-1-79,0 1 1,0 0 47,0-1-32,0 1 31,0 0-30,0-1 30,0 1-31,0 0-15,0-1 15,0 1 0,0 0 1,-25-25-17,25 24 48,0 1-1,-25-25 1,1 25 46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7E38-5DB6-4109-9F66-9E9E387C4563}" type="datetimeFigureOut">
              <a:rPr lang="fi-FI" smtClean="0"/>
              <a:t>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EFE-833C-4190-A408-9BC2EF258F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966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7E38-5DB6-4109-9F66-9E9E387C4563}" type="datetimeFigureOut">
              <a:rPr lang="fi-FI" smtClean="0"/>
              <a:t>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EFE-833C-4190-A408-9BC2EF258F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36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7E38-5DB6-4109-9F66-9E9E387C4563}" type="datetimeFigureOut">
              <a:rPr lang="fi-FI" smtClean="0"/>
              <a:t>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EFE-833C-4190-A408-9BC2EF258F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52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7E38-5DB6-4109-9F66-9E9E387C4563}" type="datetimeFigureOut">
              <a:rPr lang="fi-FI" smtClean="0"/>
              <a:t>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EFE-833C-4190-A408-9BC2EF258F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28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7E38-5DB6-4109-9F66-9E9E387C4563}" type="datetimeFigureOut">
              <a:rPr lang="fi-FI" smtClean="0"/>
              <a:t>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EFE-833C-4190-A408-9BC2EF258F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282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7E38-5DB6-4109-9F66-9E9E387C4563}" type="datetimeFigureOut">
              <a:rPr lang="fi-FI" smtClean="0"/>
              <a:t>3.11.2016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EFE-833C-4190-A408-9BC2EF258F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56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7E38-5DB6-4109-9F66-9E9E387C4563}" type="datetimeFigureOut">
              <a:rPr lang="fi-FI" smtClean="0"/>
              <a:t>3.11.2016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EFE-833C-4190-A408-9BC2EF258F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414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7E38-5DB6-4109-9F66-9E9E387C4563}" type="datetimeFigureOut">
              <a:rPr lang="fi-FI" smtClean="0"/>
              <a:t>3.11.2016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EFE-833C-4190-A408-9BC2EF258F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35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7E38-5DB6-4109-9F66-9E9E387C4563}" type="datetimeFigureOut">
              <a:rPr lang="fi-FI" smtClean="0"/>
              <a:t>3.11.2016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EFE-833C-4190-A408-9BC2EF258F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7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7E38-5DB6-4109-9F66-9E9E387C4563}" type="datetimeFigureOut">
              <a:rPr lang="fi-FI" smtClean="0"/>
              <a:t>3.11.2016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EFE-833C-4190-A408-9BC2EF258F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65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7E38-5DB6-4109-9F66-9E9E387C4563}" type="datetimeFigureOut">
              <a:rPr lang="fi-FI" smtClean="0"/>
              <a:t>3.11.2016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EFE-833C-4190-A408-9BC2EF258F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53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97E38-5DB6-4109-9F66-9E9E387C4563}" type="datetimeFigureOut">
              <a:rPr lang="fi-FI" smtClean="0"/>
              <a:t>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DEFE-833C-4190-A408-9BC2EF258F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269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customXml" Target="../ink/ink3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Sarjakuva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Nea, Oona ja Sanni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63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0532" y="0"/>
            <a:ext cx="9144000" cy="6858000"/>
          </a:xfrm>
          <a:prstGeom prst="rect">
            <a:avLst/>
          </a:prstGeom>
        </p:spPr>
      </p:pic>
      <p:sp>
        <p:nvSpPr>
          <p:cNvPr id="3" name="Ellipsi 2"/>
          <p:cNvSpPr/>
          <p:nvPr/>
        </p:nvSpPr>
        <p:spPr>
          <a:xfrm>
            <a:off x="2228295" y="398164"/>
            <a:ext cx="2681056" cy="1767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J’ai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neuf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ans</a:t>
            </a:r>
            <a:r>
              <a:rPr lang="fi-FI" dirty="0">
                <a:solidFill>
                  <a:schemeClr val="tx1"/>
                </a:solidFill>
              </a:rPr>
              <a:t>,</a:t>
            </a:r>
            <a:endParaRPr lang="fi-FI" dirty="0" smtClean="0">
              <a:solidFill>
                <a:schemeClr val="tx1"/>
              </a:solidFill>
            </a:endParaRPr>
          </a:p>
          <a:p>
            <a:pPr algn="ctr"/>
            <a:r>
              <a:rPr lang="fi-FI" dirty="0" smtClean="0">
                <a:solidFill>
                  <a:schemeClr val="tx1"/>
                </a:solidFill>
              </a:rPr>
              <a:t>Et toi ?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Ellipsi 2"/>
          <p:cNvSpPr/>
          <p:nvPr/>
        </p:nvSpPr>
        <p:spPr>
          <a:xfrm>
            <a:off x="2672178" y="905522"/>
            <a:ext cx="2814221" cy="19353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J’ai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trente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ans</a:t>
            </a:r>
            <a:r>
              <a:rPr lang="fi-FI" dirty="0" smtClean="0">
                <a:solidFill>
                  <a:schemeClr val="tx1"/>
                </a:solidFill>
              </a:rPr>
              <a:t>.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3559946" y="816746"/>
            <a:ext cx="2441359" cy="2246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À </a:t>
            </a:r>
            <a:r>
              <a:rPr lang="fi-FI" dirty="0" err="1" smtClean="0">
                <a:solidFill>
                  <a:schemeClr val="tx1"/>
                </a:solidFill>
              </a:rPr>
              <a:t>bientôt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smtClean="0">
                <a:solidFill>
                  <a:schemeClr val="tx1"/>
                </a:solidFill>
              </a:rPr>
              <a:t>Kusti !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Ellipsi 3"/>
          <p:cNvSpPr/>
          <p:nvPr/>
        </p:nvSpPr>
        <p:spPr>
          <a:xfrm>
            <a:off x="2246051" y="408373"/>
            <a:ext cx="2290438" cy="15535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À </a:t>
            </a:r>
            <a:r>
              <a:rPr lang="fi-FI" dirty="0" err="1" smtClean="0">
                <a:solidFill>
                  <a:schemeClr val="tx1"/>
                </a:solidFill>
              </a:rPr>
              <a:t>bientôt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smtClean="0">
                <a:solidFill>
                  <a:schemeClr val="tx1"/>
                </a:solidFill>
              </a:rPr>
              <a:t>monsieur Hattivatti !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0"/>
            <a:ext cx="9144000" cy="6858000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2114549" y="742949"/>
            <a:ext cx="3514725" cy="27717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err="1" smtClean="0">
                <a:solidFill>
                  <a:schemeClr val="tx1"/>
                </a:solidFill>
              </a:rPr>
              <a:t>Bonjour</a:t>
            </a:r>
            <a:r>
              <a:rPr lang="fi-FI" sz="3600" dirty="0" smtClean="0">
                <a:solidFill>
                  <a:schemeClr val="tx1"/>
                </a:solidFill>
              </a:rPr>
              <a:t> monsieur </a:t>
            </a:r>
            <a:r>
              <a:rPr lang="fi-FI" sz="3600" dirty="0" smtClean="0">
                <a:solidFill>
                  <a:schemeClr val="tx1"/>
                </a:solidFill>
              </a:rPr>
              <a:t>Hattivatti !</a:t>
            </a:r>
            <a:endParaRPr lang="fi-FI" sz="3600" dirty="0">
              <a:solidFill>
                <a:schemeClr val="tx1"/>
              </a:solidFill>
            </a:endParaRPr>
          </a:p>
        </p:txBody>
      </p:sp>
      <p:sp>
        <p:nvSpPr>
          <p:cNvPr id="6" name="Ellipsi 5"/>
          <p:cNvSpPr/>
          <p:nvPr/>
        </p:nvSpPr>
        <p:spPr>
          <a:xfrm>
            <a:off x="6486525" y="976311"/>
            <a:ext cx="2819400" cy="2305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Ah, </a:t>
            </a:r>
            <a:r>
              <a:rPr lang="fi-FI" dirty="0" err="1">
                <a:solidFill>
                  <a:schemeClr val="tx1"/>
                </a:solidFill>
              </a:rPr>
              <a:t>b</a:t>
            </a:r>
            <a:r>
              <a:rPr lang="fi-FI" dirty="0" err="1" smtClean="0">
                <a:solidFill>
                  <a:schemeClr val="tx1"/>
                </a:solidFill>
              </a:rPr>
              <a:t>onjour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M</a:t>
            </a:r>
            <a:r>
              <a:rPr lang="fi-FI" dirty="0" smtClean="0">
                <a:solidFill>
                  <a:schemeClr val="tx1"/>
                </a:solidFill>
              </a:rPr>
              <a:t>adame </a:t>
            </a:r>
            <a:r>
              <a:rPr lang="fi-FI" dirty="0" err="1" smtClean="0">
                <a:solidFill>
                  <a:schemeClr val="tx1"/>
                </a:solidFill>
              </a:rPr>
              <a:t>Hiirelä</a:t>
            </a:r>
            <a:r>
              <a:rPr lang="fi-FI" dirty="0" smtClean="0">
                <a:solidFill>
                  <a:schemeClr val="tx1"/>
                </a:solidFill>
              </a:rPr>
              <a:t> !</a:t>
            </a:r>
            <a:endParaRPr lang="fi-FI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0" name="Käsinkirjoitus 59"/>
              <p14:cNvContentPartPr/>
              <p14:nvPr/>
            </p14:nvContentPartPr>
            <p14:xfrm>
              <a:off x="8386337" y="2246949"/>
              <a:ext cx="360" cy="360"/>
            </p14:xfrm>
          </p:contentPart>
        </mc:Choice>
        <mc:Fallback xmlns="">
          <p:pic>
            <p:nvPicPr>
              <p:cNvPr id="60" name="Käsinkirjoitus 5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5897" y="2236509"/>
                <a:ext cx="21240" cy="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40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397829" y="402336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*</a:t>
            </a:r>
            <a:r>
              <a:rPr lang="fi-FI" dirty="0" err="1" smtClean="0"/>
              <a:t>muisk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7245531" y="3587931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*</a:t>
            </a:r>
            <a:r>
              <a:rPr lang="fi-FI" dirty="0" err="1" smtClean="0"/>
              <a:t>muisk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5250948" y="3218599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*</a:t>
            </a:r>
            <a:r>
              <a:rPr lang="fi-FI" dirty="0" err="1" smtClean="0"/>
              <a:t>muisk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34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Käsinkirjoitus 11"/>
              <p14:cNvContentPartPr/>
              <p14:nvPr/>
            </p14:nvContentPartPr>
            <p14:xfrm>
              <a:off x="4545857" y="2777949"/>
              <a:ext cx="496" cy="220"/>
            </p14:xfrm>
          </p:contentPart>
        </mc:Choice>
        <mc:Fallback xmlns="">
          <p:pic>
            <p:nvPicPr>
              <p:cNvPr id="12" name="Käsinkirjoitus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1473" y="2771569"/>
                <a:ext cx="29264" cy="129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Ellipsi 12"/>
          <p:cNvSpPr/>
          <p:nvPr/>
        </p:nvSpPr>
        <p:spPr>
          <a:xfrm>
            <a:off x="2843728" y="2101473"/>
            <a:ext cx="2107474" cy="15762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err="1" smtClean="0">
                <a:solidFill>
                  <a:schemeClr val="tx1"/>
                </a:solidFill>
              </a:rPr>
              <a:t>Ca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va</a:t>
            </a:r>
            <a:r>
              <a:rPr lang="fi-FI" sz="2400" dirty="0" smtClean="0">
                <a:solidFill>
                  <a:schemeClr val="tx1"/>
                </a:solidFill>
              </a:rPr>
              <a:t> ?</a:t>
            </a:r>
            <a:endParaRPr lang="fi-FI" sz="2400" dirty="0"/>
          </a:p>
        </p:txBody>
      </p:sp>
      <p:sp>
        <p:nvSpPr>
          <p:cNvPr id="14" name="Ellipsi 13"/>
          <p:cNvSpPr/>
          <p:nvPr/>
        </p:nvSpPr>
        <p:spPr>
          <a:xfrm>
            <a:off x="5752645" y="1642368"/>
            <a:ext cx="2006438" cy="14729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err="1" smtClean="0">
                <a:solidFill>
                  <a:schemeClr val="tx1"/>
                </a:solidFill>
              </a:rPr>
              <a:t>Ca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va</a:t>
            </a:r>
            <a:r>
              <a:rPr lang="fi-FI" sz="2400" dirty="0" smtClean="0">
                <a:solidFill>
                  <a:schemeClr val="tx1"/>
                </a:solidFill>
              </a:rPr>
              <a:t>, et toi ?</a:t>
            </a:r>
            <a:endParaRPr lang="fi-FI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Käsinkirjoitus 29"/>
              <p14:cNvContentPartPr/>
              <p14:nvPr/>
            </p14:nvContentPartPr>
            <p14:xfrm>
              <a:off x="3480033" y="2974009"/>
              <a:ext cx="71280" cy="106920"/>
            </p14:xfrm>
          </p:contentPart>
        </mc:Choice>
        <mc:Fallback xmlns="">
          <p:pic>
            <p:nvPicPr>
              <p:cNvPr id="30" name="Käsinkirjoitus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4913" y="2958889"/>
                <a:ext cx="1015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Käsinkirjoitus 31"/>
              <p14:cNvContentPartPr/>
              <p14:nvPr/>
            </p14:nvContentPartPr>
            <p14:xfrm>
              <a:off x="6329793" y="2272729"/>
              <a:ext cx="11520" cy="115560"/>
            </p14:xfrm>
          </p:contentPart>
        </mc:Choice>
        <mc:Fallback xmlns="">
          <p:pic>
            <p:nvPicPr>
              <p:cNvPr id="32" name="Käsinkirjoitus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4673" y="2257609"/>
                <a:ext cx="41760" cy="1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7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Ellipsi 2"/>
          <p:cNvSpPr/>
          <p:nvPr/>
        </p:nvSpPr>
        <p:spPr>
          <a:xfrm>
            <a:off x="1524000" y="719091"/>
            <a:ext cx="2275643" cy="1766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err="1" smtClean="0">
                <a:solidFill>
                  <a:schemeClr val="tx1"/>
                </a:solidFill>
              </a:rPr>
              <a:t>Ca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va</a:t>
            </a:r>
            <a:r>
              <a:rPr lang="fi-FI" sz="2400" dirty="0" smtClean="0">
                <a:solidFill>
                  <a:schemeClr val="tx1"/>
                </a:solidFill>
              </a:rPr>
              <a:t>.</a:t>
            </a:r>
            <a:endParaRPr lang="fi-FI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Käsinkirjoitus 6"/>
              <p14:cNvContentPartPr/>
              <p14:nvPr/>
            </p14:nvContentPartPr>
            <p14:xfrm>
              <a:off x="2414793" y="1660009"/>
              <a:ext cx="27000" cy="151560"/>
            </p14:xfrm>
          </p:contentPart>
        </mc:Choice>
        <mc:Fallback xmlns="">
          <p:pic>
            <p:nvPicPr>
              <p:cNvPr id="7" name="Käsinkirjoitus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4353" y="1649569"/>
                <a:ext cx="47880" cy="1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02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Ellipsi 2"/>
          <p:cNvSpPr/>
          <p:nvPr/>
        </p:nvSpPr>
        <p:spPr>
          <a:xfrm>
            <a:off x="5282214" y="1322773"/>
            <a:ext cx="2831976" cy="19175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Voila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mon</a:t>
            </a:r>
            <a:r>
              <a:rPr lang="fi-FI" dirty="0" smtClean="0">
                <a:solidFill>
                  <a:schemeClr val="tx1"/>
                </a:solidFill>
              </a:rPr>
              <a:t> petit </a:t>
            </a:r>
            <a:r>
              <a:rPr lang="fi-FI" dirty="0" err="1" smtClean="0">
                <a:solidFill>
                  <a:schemeClr val="tx1"/>
                </a:solidFill>
              </a:rPr>
              <a:t>ami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smtClean="0">
                <a:solidFill>
                  <a:schemeClr val="tx1"/>
                </a:solidFill>
              </a:rPr>
              <a:t>Kusti.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Ellipsi 2"/>
          <p:cNvSpPr/>
          <p:nvPr/>
        </p:nvSpPr>
        <p:spPr>
          <a:xfrm>
            <a:off x="7483875" y="372862"/>
            <a:ext cx="2920753" cy="19353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Bonjour</a:t>
            </a:r>
            <a:r>
              <a:rPr lang="fi-FI" dirty="0" smtClean="0">
                <a:solidFill>
                  <a:schemeClr val="tx1"/>
                </a:solidFill>
              </a:rPr>
              <a:t> !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906175" y="264554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*</a:t>
            </a:r>
            <a:r>
              <a:rPr lang="fi-FI" dirty="0" err="1" smtClean="0"/>
              <a:t>muisk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8194089" y="3213717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*</a:t>
            </a:r>
            <a:r>
              <a:rPr lang="fi-FI" dirty="0" err="1" smtClean="0"/>
              <a:t>muisk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2956263" y="683581"/>
            <a:ext cx="2405849" cy="16690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Tu</a:t>
            </a:r>
            <a:r>
              <a:rPr lang="fi-FI" dirty="0" smtClean="0">
                <a:solidFill>
                  <a:schemeClr val="tx1"/>
                </a:solidFill>
              </a:rPr>
              <a:t> as </a:t>
            </a:r>
            <a:r>
              <a:rPr lang="fi-FI" dirty="0" err="1">
                <a:solidFill>
                  <a:schemeClr val="tx1"/>
                </a:solidFill>
              </a:rPr>
              <a:t>q</a:t>
            </a:r>
            <a:r>
              <a:rPr lang="fi-FI" dirty="0" err="1" smtClean="0">
                <a:solidFill>
                  <a:schemeClr val="tx1"/>
                </a:solidFill>
              </a:rPr>
              <a:t>uel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â</a:t>
            </a:r>
            <a:r>
              <a:rPr lang="fi-FI" dirty="0" err="1" smtClean="0">
                <a:solidFill>
                  <a:schemeClr val="tx1"/>
                </a:solidFill>
              </a:rPr>
              <a:t>ge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smtClean="0">
                <a:solidFill>
                  <a:schemeClr val="tx1"/>
                </a:solidFill>
              </a:rPr>
              <a:t>?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71</Words>
  <Application>Microsoft Office PowerPoint</Application>
  <PresentationFormat>Laajakuva</PresentationFormat>
  <Paragraphs>20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Sarjakuva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Sarjakuva</dc:title>
  <dc:creator>Oona Tuomainen</dc:creator>
  <cp:lastModifiedBy>Tarja Virtanen</cp:lastModifiedBy>
  <cp:revision>7</cp:revision>
  <dcterms:created xsi:type="dcterms:W3CDTF">2016-10-20T06:37:47Z</dcterms:created>
  <dcterms:modified xsi:type="dcterms:W3CDTF">2016-11-03T07:47:38Z</dcterms:modified>
</cp:coreProperties>
</file>