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658"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46A27DA-0511-8C40-9FF5-E7A10111069C}"/>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p>
        </p:txBody>
      </p:sp>
      <p:sp>
        <p:nvSpPr>
          <p:cNvPr id="3" name="Alaotsikko 2">
            <a:extLst>
              <a:ext uri="{FF2B5EF4-FFF2-40B4-BE49-F238E27FC236}">
                <a16:creationId xmlns:a16="http://schemas.microsoft.com/office/drawing/2014/main" id="{1068EC56-F63E-5049-8139-B11DD0A4B27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4C906A19-DEF9-7040-9119-2DE3F3C5EE76}"/>
              </a:ext>
            </a:extLst>
          </p:cNvPr>
          <p:cNvSpPr>
            <a:spLocks noGrp="1"/>
          </p:cNvSpPr>
          <p:nvPr>
            <p:ph type="dt" sz="half" idx="10"/>
          </p:nvPr>
        </p:nvSpPr>
        <p:spPr/>
        <p:txBody>
          <a:bodyPr/>
          <a:lstStyle/>
          <a:p>
            <a:fld id="{9098F52C-C66E-B94F-9452-66954725AFBB}" type="datetimeFigureOut">
              <a:rPr lang="fi-FI" smtClean="0"/>
              <a:t>5.10.2020</a:t>
            </a:fld>
            <a:endParaRPr lang="fi-FI"/>
          </a:p>
        </p:txBody>
      </p:sp>
      <p:sp>
        <p:nvSpPr>
          <p:cNvPr id="5" name="Alatunnisteen paikkamerkki 4">
            <a:extLst>
              <a:ext uri="{FF2B5EF4-FFF2-40B4-BE49-F238E27FC236}">
                <a16:creationId xmlns:a16="http://schemas.microsoft.com/office/drawing/2014/main" id="{79A6D76D-05AC-EC4A-A446-2B5BCE2ABE4A}"/>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EC5B264D-C91F-C249-ABA1-90ECB6305700}"/>
              </a:ext>
            </a:extLst>
          </p:cNvPr>
          <p:cNvSpPr>
            <a:spLocks noGrp="1"/>
          </p:cNvSpPr>
          <p:nvPr>
            <p:ph type="sldNum" sz="quarter" idx="12"/>
          </p:nvPr>
        </p:nvSpPr>
        <p:spPr/>
        <p:txBody>
          <a:bodyPr/>
          <a:lstStyle/>
          <a:p>
            <a:fld id="{934C22FE-BB6E-A04F-B2DF-8F332D18D77B}" type="slidenum">
              <a:rPr lang="fi-FI" smtClean="0"/>
              <a:t>‹#›</a:t>
            </a:fld>
            <a:endParaRPr lang="fi-FI"/>
          </a:p>
        </p:txBody>
      </p:sp>
    </p:spTree>
    <p:extLst>
      <p:ext uri="{BB962C8B-B14F-4D97-AF65-F5344CB8AC3E}">
        <p14:creationId xmlns:p14="http://schemas.microsoft.com/office/powerpoint/2010/main" val="39241090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D4E3ECC-A5E2-B045-857A-BE9952FA68B3}"/>
              </a:ext>
            </a:extLst>
          </p:cNvPr>
          <p:cNvSpPr>
            <a:spLocks noGrp="1"/>
          </p:cNvSpPr>
          <p:nvPr>
            <p:ph type="title"/>
          </p:nvPr>
        </p:nvSpPr>
        <p:spPr/>
        <p:txBody>
          <a:bodyPr/>
          <a:lstStyle/>
          <a:p>
            <a:r>
              <a:rPr lang="fi-FI"/>
              <a:t>Muokkaa ots. perustyyl. napsautt.</a:t>
            </a:r>
          </a:p>
        </p:txBody>
      </p:sp>
      <p:sp>
        <p:nvSpPr>
          <p:cNvPr id="3" name="Pystysuoran tekstin paikkamerkki 2">
            <a:extLst>
              <a:ext uri="{FF2B5EF4-FFF2-40B4-BE49-F238E27FC236}">
                <a16:creationId xmlns:a16="http://schemas.microsoft.com/office/drawing/2014/main" id="{734E0EC8-F68F-984F-A452-50CDD2717C08}"/>
              </a:ext>
            </a:extLst>
          </p:cNvPr>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64F3FF95-C1B3-0246-8F30-EB9FFB5211A9}"/>
              </a:ext>
            </a:extLst>
          </p:cNvPr>
          <p:cNvSpPr>
            <a:spLocks noGrp="1"/>
          </p:cNvSpPr>
          <p:nvPr>
            <p:ph type="dt" sz="half" idx="10"/>
          </p:nvPr>
        </p:nvSpPr>
        <p:spPr/>
        <p:txBody>
          <a:bodyPr/>
          <a:lstStyle/>
          <a:p>
            <a:fld id="{9098F52C-C66E-B94F-9452-66954725AFBB}" type="datetimeFigureOut">
              <a:rPr lang="fi-FI" smtClean="0"/>
              <a:t>5.10.2020</a:t>
            </a:fld>
            <a:endParaRPr lang="fi-FI"/>
          </a:p>
        </p:txBody>
      </p:sp>
      <p:sp>
        <p:nvSpPr>
          <p:cNvPr id="5" name="Alatunnisteen paikkamerkki 4">
            <a:extLst>
              <a:ext uri="{FF2B5EF4-FFF2-40B4-BE49-F238E27FC236}">
                <a16:creationId xmlns:a16="http://schemas.microsoft.com/office/drawing/2014/main" id="{25B50078-69B8-0C4E-B6E3-7492C6384F8A}"/>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A4130D34-5EB2-1648-8D8E-0FCC3BC3150C}"/>
              </a:ext>
            </a:extLst>
          </p:cNvPr>
          <p:cNvSpPr>
            <a:spLocks noGrp="1"/>
          </p:cNvSpPr>
          <p:nvPr>
            <p:ph type="sldNum" sz="quarter" idx="12"/>
          </p:nvPr>
        </p:nvSpPr>
        <p:spPr/>
        <p:txBody>
          <a:bodyPr/>
          <a:lstStyle/>
          <a:p>
            <a:fld id="{934C22FE-BB6E-A04F-B2DF-8F332D18D77B}" type="slidenum">
              <a:rPr lang="fi-FI" smtClean="0"/>
              <a:t>‹#›</a:t>
            </a:fld>
            <a:endParaRPr lang="fi-FI"/>
          </a:p>
        </p:txBody>
      </p:sp>
    </p:spTree>
    <p:extLst>
      <p:ext uri="{BB962C8B-B14F-4D97-AF65-F5344CB8AC3E}">
        <p14:creationId xmlns:p14="http://schemas.microsoft.com/office/powerpoint/2010/main" val="40136406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C7E66254-4013-0145-B1F8-99F04A48E94A}"/>
              </a:ext>
            </a:extLst>
          </p:cNvPr>
          <p:cNvSpPr>
            <a:spLocks noGrp="1"/>
          </p:cNvSpPr>
          <p:nvPr>
            <p:ph type="title" orient="vert"/>
          </p:nvPr>
        </p:nvSpPr>
        <p:spPr>
          <a:xfrm>
            <a:off x="8724900" y="365125"/>
            <a:ext cx="2628900" cy="5811838"/>
          </a:xfrm>
        </p:spPr>
        <p:txBody>
          <a:bodyPr vert="eaVert"/>
          <a:lstStyle/>
          <a:p>
            <a:r>
              <a:rPr lang="fi-FI"/>
              <a:t>Muokkaa ots. perustyyl. napsautt.</a:t>
            </a:r>
          </a:p>
        </p:txBody>
      </p:sp>
      <p:sp>
        <p:nvSpPr>
          <p:cNvPr id="3" name="Pystysuoran tekstin paikkamerkki 2">
            <a:extLst>
              <a:ext uri="{FF2B5EF4-FFF2-40B4-BE49-F238E27FC236}">
                <a16:creationId xmlns:a16="http://schemas.microsoft.com/office/drawing/2014/main" id="{B489B1C3-F20D-5B44-8C56-443E895A34F2}"/>
              </a:ext>
            </a:extLst>
          </p:cNvPr>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C4264E32-8193-AB45-A101-8557D4551689}"/>
              </a:ext>
            </a:extLst>
          </p:cNvPr>
          <p:cNvSpPr>
            <a:spLocks noGrp="1"/>
          </p:cNvSpPr>
          <p:nvPr>
            <p:ph type="dt" sz="half" idx="10"/>
          </p:nvPr>
        </p:nvSpPr>
        <p:spPr/>
        <p:txBody>
          <a:bodyPr/>
          <a:lstStyle/>
          <a:p>
            <a:fld id="{9098F52C-C66E-B94F-9452-66954725AFBB}" type="datetimeFigureOut">
              <a:rPr lang="fi-FI" smtClean="0"/>
              <a:t>5.10.2020</a:t>
            </a:fld>
            <a:endParaRPr lang="fi-FI"/>
          </a:p>
        </p:txBody>
      </p:sp>
      <p:sp>
        <p:nvSpPr>
          <p:cNvPr id="5" name="Alatunnisteen paikkamerkki 4">
            <a:extLst>
              <a:ext uri="{FF2B5EF4-FFF2-40B4-BE49-F238E27FC236}">
                <a16:creationId xmlns:a16="http://schemas.microsoft.com/office/drawing/2014/main" id="{A1BBF75B-1F6F-5846-9438-7E7BB29AB1DE}"/>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F2FEB1CE-B571-564A-B8E9-58854ECD7BC4}"/>
              </a:ext>
            </a:extLst>
          </p:cNvPr>
          <p:cNvSpPr>
            <a:spLocks noGrp="1"/>
          </p:cNvSpPr>
          <p:nvPr>
            <p:ph type="sldNum" sz="quarter" idx="12"/>
          </p:nvPr>
        </p:nvSpPr>
        <p:spPr/>
        <p:txBody>
          <a:bodyPr/>
          <a:lstStyle/>
          <a:p>
            <a:fld id="{934C22FE-BB6E-A04F-B2DF-8F332D18D77B}" type="slidenum">
              <a:rPr lang="fi-FI" smtClean="0"/>
              <a:t>‹#›</a:t>
            </a:fld>
            <a:endParaRPr lang="fi-FI"/>
          </a:p>
        </p:txBody>
      </p:sp>
    </p:spTree>
    <p:extLst>
      <p:ext uri="{BB962C8B-B14F-4D97-AF65-F5344CB8AC3E}">
        <p14:creationId xmlns:p14="http://schemas.microsoft.com/office/powerpoint/2010/main" val="15213963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EFB9DCA-FE7E-B747-ACB6-BA765983DFE7}"/>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79CED3A1-9E8D-C044-87C7-853EA6396330}"/>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1EA85F01-43F5-2B4C-AB46-493DCEF62FFA}"/>
              </a:ext>
            </a:extLst>
          </p:cNvPr>
          <p:cNvSpPr>
            <a:spLocks noGrp="1"/>
          </p:cNvSpPr>
          <p:nvPr>
            <p:ph type="dt" sz="half" idx="10"/>
          </p:nvPr>
        </p:nvSpPr>
        <p:spPr/>
        <p:txBody>
          <a:bodyPr/>
          <a:lstStyle/>
          <a:p>
            <a:fld id="{9098F52C-C66E-B94F-9452-66954725AFBB}" type="datetimeFigureOut">
              <a:rPr lang="fi-FI" smtClean="0"/>
              <a:t>5.10.2020</a:t>
            </a:fld>
            <a:endParaRPr lang="fi-FI"/>
          </a:p>
        </p:txBody>
      </p:sp>
      <p:sp>
        <p:nvSpPr>
          <p:cNvPr id="5" name="Alatunnisteen paikkamerkki 4">
            <a:extLst>
              <a:ext uri="{FF2B5EF4-FFF2-40B4-BE49-F238E27FC236}">
                <a16:creationId xmlns:a16="http://schemas.microsoft.com/office/drawing/2014/main" id="{BE4A7D7E-A287-A341-9BEB-458E0581A859}"/>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8870D6C6-A09D-FD49-BB3D-C63C14B48884}"/>
              </a:ext>
            </a:extLst>
          </p:cNvPr>
          <p:cNvSpPr>
            <a:spLocks noGrp="1"/>
          </p:cNvSpPr>
          <p:nvPr>
            <p:ph type="sldNum" sz="quarter" idx="12"/>
          </p:nvPr>
        </p:nvSpPr>
        <p:spPr/>
        <p:txBody>
          <a:bodyPr/>
          <a:lstStyle/>
          <a:p>
            <a:fld id="{934C22FE-BB6E-A04F-B2DF-8F332D18D77B}" type="slidenum">
              <a:rPr lang="fi-FI" smtClean="0"/>
              <a:t>‹#›</a:t>
            </a:fld>
            <a:endParaRPr lang="fi-FI"/>
          </a:p>
        </p:txBody>
      </p:sp>
    </p:spTree>
    <p:extLst>
      <p:ext uri="{BB962C8B-B14F-4D97-AF65-F5344CB8AC3E}">
        <p14:creationId xmlns:p14="http://schemas.microsoft.com/office/powerpoint/2010/main" val="37873332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4863DB0-854C-FF49-9AAA-1D714AC54823}"/>
              </a:ext>
            </a:extLst>
          </p:cNvPr>
          <p:cNvSpPr>
            <a:spLocks noGrp="1"/>
          </p:cNvSpPr>
          <p:nvPr>
            <p:ph type="title"/>
          </p:nvPr>
        </p:nvSpPr>
        <p:spPr>
          <a:xfrm>
            <a:off x="831850" y="1709738"/>
            <a:ext cx="10515600" cy="2852737"/>
          </a:xfrm>
        </p:spPr>
        <p:txBody>
          <a:bodyPr anchor="b"/>
          <a:lstStyle>
            <a:lvl1pPr>
              <a:defRPr sz="6000"/>
            </a:lvl1pPr>
          </a:lstStyle>
          <a:p>
            <a:r>
              <a:rPr lang="fi-FI"/>
              <a:t>Muokkaa ots. perustyyl. napsautt.</a:t>
            </a:r>
          </a:p>
        </p:txBody>
      </p:sp>
      <p:sp>
        <p:nvSpPr>
          <p:cNvPr id="3" name="Tekstin paikkamerkki 2">
            <a:extLst>
              <a:ext uri="{FF2B5EF4-FFF2-40B4-BE49-F238E27FC236}">
                <a16:creationId xmlns:a16="http://schemas.microsoft.com/office/drawing/2014/main" id="{EE11AE56-4AC5-464B-825B-9CE3CD882A2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2FABFD65-E928-8140-81B2-C67A3D748556}"/>
              </a:ext>
            </a:extLst>
          </p:cNvPr>
          <p:cNvSpPr>
            <a:spLocks noGrp="1"/>
          </p:cNvSpPr>
          <p:nvPr>
            <p:ph type="dt" sz="half" idx="10"/>
          </p:nvPr>
        </p:nvSpPr>
        <p:spPr/>
        <p:txBody>
          <a:bodyPr/>
          <a:lstStyle/>
          <a:p>
            <a:fld id="{9098F52C-C66E-B94F-9452-66954725AFBB}" type="datetimeFigureOut">
              <a:rPr lang="fi-FI" smtClean="0"/>
              <a:t>5.10.2020</a:t>
            </a:fld>
            <a:endParaRPr lang="fi-FI"/>
          </a:p>
        </p:txBody>
      </p:sp>
      <p:sp>
        <p:nvSpPr>
          <p:cNvPr id="5" name="Alatunnisteen paikkamerkki 4">
            <a:extLst>
              <a:ext uri="{FF2B5EF4-FFF2-40B4-BE49-F238E27FC236}">
                <a16:creationId xmlns:a16="http://schemas.microsoft.com/office/drawing/2014/main" id="{C47D3209-6A55-3241-A488-1E71EDB0C961}"/>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CCCD8C02-FD44-8A46-8E38-637576EF793C}"/>
              </a:ext>
            </a:extLst>
          </p:cNvPr>
          <p:cNvSpPr>
            <a:spLocks noGrp="1"/>
          </p:cNvSpPr>
          <p:nvPr>
            <p:ph type="sldNum" sz="quarter" idx="12"/>
          </p:nvPr>
        </p:nvSpPr>
        <p:spPr/>
        <p:txBody>
          <a:bodyPr/>
          <a:lstStyle/>
          <a:p>
            <a:fld id="{934C22FE-BB6E-A04F-B2DF-8F332D18D77B}" type="slidenum">
              <a:rPr lang="fi-FI" smtClean="0"/>
              <a:t>‹#›</a:t>
            </a:fld>
            <a:endParaRPr lang="fi-FI"/>
          </a:p>
        </p:txBody>
      </p:sp>
    </p:spTree>
    <p:extLst>
      <p:ext uri="{BB962C8B-B14F-4D97-AF65-F5344CB8AC3E}">
        <p14:creationId xmlns:p14="http://schemas.microsoft.com/office/powerpoint/2010/main" val="38036506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2430F98-3EB8-FA4E-88D1-2A6AB5A6B55E}"/>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4AB29BF5-5D1B-9D48-A16E-963F78DBDBD7}"/>
              </a:ext>
            </a:extLst>
          </p:cNvPr>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99873D4C-8BDB-4240-A3BE-3F81622AD72A}"/>
              </a:ext>
            </a:extLst>
          </p:cNvPr>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63E9EBB2-10A1-D743-B36E-A3174987086C}"/>
              </a:ext>
            </a:extLst>
          </p:cNvPr>
          <p:cNvSpPr>
            <a:spLocks noGrp="1"/>
          </p:cNvSpPr>
          <p:nvPr>
            <p:ph type="dt" sz="half" idx="10"/>
          </p:nvPr>
        </p:nvSpPr>
        <p:spPr/>
        <p:txBody>
          <a:bodyPr/>
          <a:lstStyle/>
          <a:p>
            <a:fld id="{9098F52C-C66E-B94F-9452-66954725AFBB}" type="datetimeFigureOut">
              <a:rPr lang="fi-FI" smtClean="0"/>
              <a:t>5.10.2020</a:t>
            </a:fld>
            <a:endParaRPr lang="fi-FI"/>
          </a:p>
        </p:txBody>
      </p:sp>
      <p:sp>
        <p:nvSpPr>
          <p:cNvPr id="6" name="Alatunnisteen paikkamerkki 5">
            <a:extLst>
              <a:ext uri="{FF2B5EF4-FFF2-40B4-BE49-F238E27FC236}">
                <a16:creationId xmlns:a16="http://schemas.microsoft.com/office/drawing/2014/main" id="{29820C19-1BF9-824A-B356-8818E2779DFF}"/>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0E7C37B6-0BA2-F540-AED8-F924D892F5C1}"/>
              </a:ext>
            </a:extLst>
          </p:cNvPr>
          <p:cNvSpPr>
            <a:spLocks noGrp="1"/>
          </p:cNvSpPr>
          <p:nvPr>
            <p:ph type="sldNum" sz="quarter" idx="12"/>
          </p:nvPr>
        </p:nvSpPr>
        <p:spPr/>
        <p:txBody>
          <a:bodyPr/>
          <a:lstStyle/>
          <a:p>
            <a:fld id="{934C22FE-BB6E-A04F-B2DF-8F332D18D77B}" type="slidenum">
              <a:rPr lang="fi-FI" smtClean="0"/>
              <a:t>‹#›</a:t>
            </a:fld>
            <a:endParaRPr lang="fi-FI"/>
          </a:p>
        </p:txBody>
      </p:sp>
    </p:spTree>
    <p:extLst>
      <p:ext uri="{BB962C8B-B14F-4D97-AF65-F5344CB8AC3E}">
        <p14:creationId xmlns:p14="http://schemas.microsoft.com/office/powerpoint/2010/main" val="715577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9B029DA-82A4-2D45-8BC6-EDDCCC52BF67}"/>
              </a:ext>
            </a:extLst>
          </p:cNvPr>
          <p:cNvSpPr>
            <a:spLocks noGrp="1"/>
          </p:cNvSpPr>
          <p:nvPr>
            <p:ph type="title"/>
          </p:nvPr>
        </p:nvSpPr>
        <p:spPr>
          <a:xfrm>
            <a:off x="839788" y="365125"/>
            <a:ext cx="10515600" cy="1325563"/>
          </a:xfrm>
        </p:spPr>
        <p:txBody>
          <a:bodyPr/>
          <a:lstStyle/>
          <a:p>
            <a:r>
              <a:rPr lang="fi-FI"/>
              <a:t>Muokkaa ots. perustyyl. napsautt.</a:t>
            </a:r>
          </a:p>
        </p:txBody>
      </p:sp>
      <p:sp>
        <p:nvSpPr>
          <p:cNvPr id="3" name="Tekstin paikkamerkki 2">
            <a:extLst>
              <a:ext uri="{FF2B5EF4-FFF2-40B4-BE49-F238E27FC236}">
                <a16:creationId xmlns:a16="http://schemas.microsoft.com/office/drawing/2014/main" id="{02ED68FC-63E8-D640-A886-F26DC9B8646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a:extLst>
              <a:ext uri="{FF2B5EF4-FFF2-40B4-BE49-F238E27FC236}">
                <a16:creationId xmlns:a16="http://schemas.microsoft.com/office/drawing/2014/main" id="{C5868C65-199B-1641-983B-89CC4B28F9D8}"/>
              </a:ext>
            </a:extLst>
          </p:cNvPr>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id="{5DF74C92-E4A5-FB43-8C4C-F9DD5150B46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a:extLst>
              <a:ext uri="{FF2B5EF4-FFF2-40B4-BE49-F238E27FC236}">
                <a16:creationId xmlns:a16="http://schemas.microsoft.com/office/drawing/2014/main" id="{4D97B807-14DE-1345-B2B4-3E5AF22218F1}"/>
              </a:ext>
            </a:extLst>
          </p:cNvPr>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08F64F65-42D3-704A-8657-8AFE9ACD0F36}"/>
              </a:ext>
            </a:extLst>
          </p:cNvPr>
          <p:cNvSpPr>
            <a:spLocks noGrp="1"/>
          </p:cNvSpPr>
          <p:nvPr>
            <p:ph type="dt" sz="half" idx="10"/>
          </p:nvPr>
        </p:nvSpPr>
        <p:spPr/>
        <p:txBody>
          <a:bodyPr/>
          <a:lstStyle/>
          <a:p>
            <a:fld id="{9098F52C-C66E-B94F-9452-66954725AFBB}" type="datetimeFigureOut">
              <a:rPr lang="fi-FI" smtClean="0"/>
              <a:t>5.10.2020</a:t>
            </a:fld>
            <a:endParaRPr lang="fi-FI"/>
          </a:p>
        </p:txBody>
      </p:sp>
      <p:sp>
        <p:nvSpPr>
          <p:cNvPr id="8" name="Alatunnisteen paikkamerkki 7">
            <a:extLst>
              <a:ext uri="{FF2B5EF4-FFF2-40B4-BE49-F238E27FC236}">
                <a16:creationId xmlns:a16="http://schemas.microsoft.com/office/drawing/2014/main" id="{D9B4EE65-86CA-DF4C-8AD5-9E1401040924}"/>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id="{AB40A843-8D3A-1645-AB60-646F2C59456F}"/>
              </a:ext>
            </a:extLst>
          </p:cNvPr>
          <p:cNvSpPr>
            <a:spLocks noGrp="1"/>
          </p:cNvSpPr>
          <p:nvPr>
            <p:ph type="sldNum" sz="quarter" idx="12"/>
          </p:nvPr>
        </p:nvSpPr>
        <p:spPr/>
        <p:txBody>
          <a:bodyPr/>
          <a:lstStyle/>
          <a:p>
            <a:fld id="{934C22FE-BB6E-A04F-B2DF-8F332D18D77B}" type="slidenum">
              <a:rPr lang="fi-FI" smtClean="0"/>
              <a:t>‹#›</a:t>
            </a:fld>
            <a:endParaRPr lang="fi-FI"/>
          </a:p>
        </p:txBody>
      </p:sp>
    </p:spTree>
    <p:extLst>
      <p:ext uri="{BB962C8B-B14F-4D97-AF65-F5344CB8AC3E}">
        <p14:creationId xmlns:p14="http://schemas.microsoft.com/office/powerpoint/2010/main" val="39377223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AE2ED24-FB7B-6549-B373-361C06E0BCE0}"/>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2B606AC6-9371-D447-995D-5D632307A331}"/>
              </a:ext>
            </a:extLst>
          </p:cNvPr>
          <p:cNvSpPr>
            <a:spLocks noGrp="1"/>
          </p:cNvSpPr>
          <p:nvPr>
            <p:ph type="dt" sz="half" idx="10"/>
          </p:nvPr>
        </p:nvSpPr>
        <p:spPr/>
        <p:txBody>
          <a:bodyPr/>
          <a:lstStyle/>
          <a:p>
            <a:fld id="{9098F52C-C66E-B94F-9452-66954725AFBB}" type="datetimeFigureOut">
              <a:rPr lang="fi-FI" smtClean="0"/>
              <a:t>5.10.2020</a:t>
            </a:fld>
            <a:endParaRPr lang="fi-FI"/>
          </a:p>
        </p:txBody>
      </p:sp>
      <p:sp>
        <p:nvSpPr>
          <p:cNvPr id="4" name="Alatunnisteen paikkamerkki 3">
            <a:extLst>
              <a:ext uri="{FF2B5EF4-FFF2-40B4-BE49-F238E27FC236}">
                <a16:creationId xmlns:a16="http://schemas.microsoft.com/office/drawing/2014/main" id="{9794FE45-87E0-C84C-9CC2-CEF59E7B9520}"/>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B82478A2-EF44-2140-B3D9-28875978261E}"/>
              </a:ext>
            </a:extLst>
          </p:cNvPr>
          <p:cNvSpPr>
            <a:spLocks noGrp="1"/>
          </p:cNvSpPr>
          <p:nvPr>
            <p:ph type="sldNum" sz="quarter" idx="12"/>
          </p:nvPr>
        </p:nvSpPr>
        <p:spPr/>
        <p:txBody>
          <a:bodyPr/>
          <a:lstStyle/>
          <a:p>
            <a:fld id="{934C22FE-BB6E-A04F-B2DF-8F332D18D77B}" type="slidenum">
              <a:rPr lang="fi-FI" smtClean="0"/>
              <a:t>‹#›</a:t>
            </a:fld>
            <a:endParaRPr lang="fi-FI"/>
          </a:p>
        </p:txBody>
      </p:sp>
    </p:spTree>
    <p:extLst>
      <p:ext uri="{BB962C8B-B14F-4D97-AF65-F5344CB8AC3E}">
        <p14:creationId xmlns:p14="http://schemas.microsoft.com/office/powerpoint/2010/main" val="41796399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496FD36B-0EC0-424D-AC91-756EF237014A}"/>
              </a:ext>
            </a:extLst>
          </p:cNvPr>
          <p:cNvSpPr>
            <a:spLocks noGrp="1"/>
          </p:cNvSpPr>
          <p:nvPr>
            <p:ph type="dt" sz="half" idx="10"/>
          </p:nvPr>
        </p:nvSpPr>
        <p:spPr/>
        <p:txBody>
          <a:bodyPr/>
          <a:lstStyle/>
          <a:p>
            <a:fld id="{9098F52C-C66E-B94F-9452-66954725AFBB}" type="datetimeFigureOut">
              <a:rPr lang="fi-FI" smtClean="0"/>
              <a:t>5.10.2020</a:t>
            </a:fld>
            <a:endParaRPr lang="fi-FI"/>
          </a:p>
        </p:txBody>
      </p:sp>
      <p:sp>
        <p:nvSpPr>
          <p:cNvPr id="3" name="Alatunnisteen paikkamerkki 2">
            <a:extLst>
              <a:ext uri="{FF2B5EF4-FFF2-40B4-BE49-F238E27FC236}">
                <a16:creationId xmlns:a16="http://schemas.microsoft.com/office/drawing/2014/main" id="{C4D50973-7905-1148-9E1C-601929EDE282}"/>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FE8D615A-2AAF-B544-9ABA-6B7C55CAD280}"/>
              </a:ext>
            </a:extLst>
          </p:cNvPr>
          <p:cNvSpPr>
            <a:spLocks noGrp="1"/>
          </p:cNvSpPr>
          <p:nvPr>
            <p:ph type="sldNum" sz="quarter" idx="12"/>
          </p:nvPr>
        </p:nvSpPr>
        <p:spPr/>
        <p:txBody>
          <a:bodyPr/>
          <a:lstStyle/>
          <a:p>
            <a:fld id="{934C22FE-BB6E-A04F-B2DF-8F332D18D77B}" type="slidenum">
              <a:rPr lang="fi-FI" smtClean="0"/>
              <a:t>‹#›</a:t>
            </a:fld>
            <a:endParaRPr lang="fi-FI"/>
          </a:p>
        </p:txBody>
      </p:sp>
    </p:spTree>
    <p:extLst>
      <p:ext uri="{BB962C8B-B14F-4D97-AF65-F5344CB8AC3E}">
        <p14:creationId xmlns:p14="http://schemas.microsoft.com/office/powerpoint/2010/main" val="2796913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DB06BA4-7435-0B45-B2D9-AEC040162A89}"/>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Sisällön paikkamerkki 2">
            <a:extLst>
              <a:ext uri="{FF2B5EF4-FFF2-40B4-BE49-F238E27FC236}">
                <a16:creationId xmlns:a16="http://schemas.microsoft.com/office/drawing/2014/main" id="{35CE029D-2E24-0F4E-9668-09147960C73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a:extLst>
              <a:ext uri="{FF2B5EF4-FFF2-40B4-BE49-F238E27FC236}">
                <a16:creationId xmlns:a16="http://schemas.microsoft.com/office/drawing/2014/main" id="{26FBA079-D9F8-1A4A-AEC8-A06C6EA7806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5057CCFB-8482-E346-9652-66ECAF584B27}"/>
              </a:ext>
            </a:extLst>
          </p:cNvPr>
          <p:cNvSpPr>
            <a:spLocks noGrp="1"/>
          </p:cNvSpPr>
          <p:nvPr>
            <p:ph type="dt" sz="half" idx="10"/>
          </p:nvPr>
        </p:nvSpPr>
        <p:spPr/>
        <p:txBody>
          <a:bodyPr/>
          <a:lstStyle/>
          <a:p>
            <a:fld id="{9098F52C-C66E-B94F-9452-66954725AFBB}" type="datetimeFigureOut">
              <a:rPr lang="fi-FI" smtClean="0"/>
              <a:t>5.10.2020</a:t>
            </a:fld>
            <a:endParaRPr lang="fi-FI"/>
          </a:p>
        </p:txBody>
      </p:sp>
      <p:sp>
        <p:nvSpPr>
          <p:cNvPr id="6" name="Alatunnisteen paikkamerkki 5">
            <a:extLst>
              <a:ext uri="{FF2B5EF4-FFF2-40B4-BE49-F238E27FC236}">
                <a16:creationId xmlns:a16="http://schemas.microsoft.com/office/drawing/2014/main" id="{FC6F8852-59FB-174E-965C-F52FD40B6BC6}"/>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BFA2AC34-EC73-AC40-90D2-4F5E107FA668}"/>
              </a:ext>
            </a:extLst>
          </p:cNvPr>
          <p:cNvSpPr>
            <a:spLocks noGrp="1"/>
          </p:cNvSpPr>
          <p:nvPr>
            <p:ph type="sldNum" sz="quarter" idx="12"/>
          </p:nvPr>
        </p:nvSpPr>
        <p:spPr/>
        <p:txBody>
          <a:bodyPr/>
          <a:lstStyle/>
          <a:p>
            <a:fld id="{934C22FE-BB6E-A04F-B2DF-8F332D18D77B}" type="slidenum">
              <a:rPr lang="fi-FI" smtClean="0"/>
              <a:t>‹#›</a:t>
            </a:fld>
            <a:endParaRPr lang="fi-FI"/>
          </a:p>
        </p:txBody>
      </p:sp>
    </p:spTree>
    <p:extLst>
      <p:ext uri="{BB962C8B-B14F-4D97-AF65-F5344CB8AC3E}">
        <p14:creationId xmlns:p14="http://schemas.microsoft.com/office/powerpoint/2010/main" val="28115552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A3143F9-E309-2D40-ACFF-ACECBE89B0E2}"/>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Kuvan paikkamerkki 2">
            <a:extLst>
              <a:ext uri="{FF2B5EF4-FFF2-40B4-BE49-F238E27FC236}">
                <a16:creationId xmlns:a16="http://schemas.microsoft.com/office/drawing/2014/main" id="{49934A36-BBD1-F345-8674-9D4041764F7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a:extLst>
              <a:ext uri="{FF2B5EF4-FFF2-40B4-BE49-F238E27FC236}">
                <a16:creationId xmlns:a16="http://schemas.microsoft.com/office/drawing/2014/main" id="{CD1A2E9F-DD58-C34E-8D94-87B3300917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1034F4DB-68BA-0541-B07B-867FC2998FE6}"/>
              </a:ext>
            </a:extLst>
          </p:cNvPr>
          <p:cNvSpPr>
            <a:spLocks noGrp="1"/>
          </p:cNvSpPr>
          <p:nvPr>
            <p:ph type="dt" sz="half" idx="10"/>
          </p:nvPr>
        </p:nvSpPr>
        <p:spPr/>
        <p:txBody>
          <a:bodyPr/>
          <a:lstStyle/>
          <a:p>
            <a:fld id="{9098F52C-C66E-B94F-9452-66954725AFBB}" type="datetimeFigureOut">
              <a:rPr lang="fi-FI" smtClean="0"/>
              <a:t>5.10.2020</a:t>
            </a:fld>
            <a:endParaRPr lang="fi-FI"/>
          </a:p>
        </p:txBody>
      </p:sp>
      <p:sp>
        <p:nvSpPr>
          <p:cNvPr id="6" name="Alatunnisteen paikkamerkki 5">
            <a:extLst>
              <a:ext uri="{FF2B5EF4-FFF2-40B4-BE49-F238E27FC236}">
                <a16:creationId xmlns:a16="http://schemas.microsoft.com/office/drawing/2014/main" id="{0FD6AD06-4C0B-AB45-9487-060DF6952B1B}"/>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2D9D733B-59B2-7F4A-89E5-AA7600A9CE6E}"/>
              </a:ext>
            </a:extLst>
          </p:cNvPr>
          <p:cNvSpPr>
            <a:spLocks noGrp="1"/>
          </p:cNvSpPr>
          <p:nvPr>
            <p:ph type="sldNum" sz="quarter" idx="12"/>
          </p:nvPr>
        </p:nvSpPr>
        <p:spPr/>
        <p:txBody>
          <a:bodyPr/>
          <a:lstStyle/>
          <a:p>
            <a:fld id="{934C22FE-BB6E-A04F-B2DF-8F332D18D77B}" type="slidenum">
              <a:rPr lang="fi-FI" smtClean="0"/>
              <a:t>‹#›</a:t>
            </a:fld>
            <a:endParaRPr lang="fi-FI"/>
          </a:p>
        </p:txBody>
      </p:sp>
    </p:spTree>
    <p:extLst>
      <p:ext uri="{BB962C8B-B14F-4D97-AF65-F5344CB8AC3E}">
        <p14:creationId xmlns:p14="http://schemas.microsoft.com/office/powerpoint/2010/main" val="34847839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21BA1CBC-E883-5C4A-9E63-FE1D3A77963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ots. perustyyl. napsautt.</a:t>
            </a:r>
          </a:p>
        </p:txBody>
      </p:sp>
      <p:sp>
        <p:nvSpPr>
          <p:cNvPr id="3" name="Tekstin paikkamerkki 2">
            <a:extLst>
              <a:ext uri="{FF2B5EF4-FFF2-40B4-BE49-F238E27FC236}">
                <a16:creationId xmlns:a16="http://schemas.microsoft.com/office/drawing/2014/main" id="{DFA0D137-8B00-AC41-AB38-D4468334D3D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EAF81AFC-02DC-074C-8EB2-1FF603B991E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98F52C-C66E-B94F-9452-66954725AFBB}" type="datetimeFigureOut">
              <a:rPr lang="fi-FI" smtClean="0"/>
              <a:t>5.10.2020</a:t>
            </a:fld>
            <a:endParaRPr lang="fi-FI"/>
          </a:p>
        </p:txBody>
      </p:sp>
      <p:sp>
        <p:nvSpPr>
          <p:cNvPr id="5" name="Alatunnisteen paikkamerkki 4">
            <a:extLst>
              <a:ext uri="{FF2B5EF4-FFF2-40B4-BE49-F238E27FC236}">
                <a16:creationId xmlns:a16="http://schemas.microsoft.com/office/drawing/2014/main" id="{868C558C-5807-4549-A985-E6C7A8AFC87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a:extLst>
              <a:ext uri="{FF2B5EF4-FFF2-40B4-BE49-F238E27FC236}">
                <a16:creationId xmlns:a16="http://schemas.microsoft.com/office/drawing/2014/main" id="{2F879624-EA3E-744E-BF8A-D694E5703E3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4C22FE-BB6E-A04F-B2DF-8F332D18D77B}" type="slidenum">
              <a:rPr lang="fi-FI" smtClean="0"/>
              <a:t>‹#›</a:t>
            </a:fld>
            <a:endParaRPr lang="fi-FI"/>
          </a:p>
        </p:txBody>
      </p:sp>
    </p:spTree>
    <p:extLst>
      <p:ext uri="{BB962C8B-B14F-4D97-AF65-F5344CB8AC3E}">
        <p14:creationId xmlns:p14="http://schemas.microsoft.com/office/powerpoint/2010/main" val="465446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DE2FE39-3309-E447-B756-19564AF86AEB}"/>
              </a:ext>
            </a:extLst>
          </p:cNvPr>
          <p:cNvSpPr>
            <a:spLocks noGrp="1"/>
          </p:cNvSpPr>
          <p:nvPr>
            <p:ph type="title"/>
          </p:nvPr>
        </p:nvSpPr>
        <p:spPr/>
        <p:txBody>
          <a:bodyPr/>
          <a:lstStyle/>
          <a:p>
            <a:r>
              <a:rPr lang="fi-FI" dirty="0"/>
              <a:t>Käpylisäke</a:t>
            </a:r>
          </a:p>
        </p:txBody>
      </p:sp>
      <p:sp>
        <p:nvSpPr>
          <p:cNvPr id="3" name="Sisällön paikkamerkki 2">
            <a:extLst>
              <a:ext uri="{FF2B5EF4-FFF2-40B4-BE49-F238E27FC236}">
                <a16:creationId xmlns:a16="http://schemas.microsoft.com/office/drawing/2014/main" id="{3E4749A8-4027-1741-9C30-CDFE16E054EB}"/>
              </a:ext>
            </a:extLst>
          </p:cNvPr>
          <p:cNvSpPr>
            <a:spLocks noGrp="1"/>
          </p:cNvSpPr>
          <p:nvPr>
            <p:ph idx="1"/>
          </p:nvPr>
        </p:nvSpPr>
        <p:spPr/>
        <p:txBody>
          <a:bodyPr/>
          <a:lstStyle/>
          <a:p>
            <a:r>
              <a:rPr lang="fi-FI" dirty="0"/>
              <a:t>Käpylisäke on väliaivojen </a:t>
            </a:r>
            <a:r>
              <a:rPr lang="fi-FI" dirty="0" err="1"/>
              <a:t>takapinnalla</a:t>
            </a:r>
            <a:r>
              <a:rPr lang="fi-FI" dirty="0"/>
              <a:t>, kolmannen aivokammion </a:t>
            </a:r>
            <a:r>
              <a:rPr lang="fi-FI" dirty="0" err="1"/>
              <a:t>takaseinämässä</a:t>
            </a:r>
            <a:r>
              <a:rPr lang="fi-FI" dirty="0"/>
              <a:t> sijaitseva pieni, noin 0,2 gramman painoinen umpirauhanen.</a:t>
            </a:r>
          </a:p>
          <a:p>
            <a:r>
              <a:rPr lang="fi-FI" dirty="0"/>
              <a:t>Käpylisäke tuottaa melatoniinia, jonka tehtävä on säädellä vuorokausirytmiä. </a:t>
            </a:r>
          </a:p>
          <a:p>
            <a:r>
              <a:rPr lang="fi-FI" dirty="0"/>
              <a:t>Melatoniinin vaikutuksesta ihminen väsyy ja nukahtaa.</a:t>
            </a:r>
          </a:p>
          <a:p>
            <a:r>
              <a:rPr lang="fi-FI" dirty="0"/>
              <a:t>Melatoniinia erittyy eniten murrosiässä ja vähiten vanhuksilla. </a:t>
            </a:r>
          </a:p>
          <a:p>
            <a:r>
              <a:rPr lang="fi-FI" dirty="0"/>
              <a:t>Melatoniinia valmistuu enemmän pimeässä eli esim. yöllä ja talvella, kuin valoisassa, eli esim. päivällä ja kesällä.</a:t>
            </a:r>
          </a:p>
        </p:txBody>
      </p:sp>
    </p:spTree>
    <p:extLst>
      <p:ext uri="{BB962C8B-B14F-4D97-AF65-F5344CB8AC3E}">
        <p14:creationId xmlns:p14="http://schemas.microsoft.com/office/powerpoint/2010/main" val="19352977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DB90229-97FB-A243-89D7-548846614216}"/>
              </a:ext>
            </a:extLst>
          </p:cNvPr>
          <p:cNvSpPr>
            <a:spLocks noGrp="1"/>
          </p:cNvSpPr>
          <p:nvPr>
            <p:ph type="title"/>
          </p:nvPr>
        </p:nvSpPr>
        <p:spPr/>
        <p:txBody>
          <a:bodyPr/>
          <a:lstStyle/>
          <a:p>
            <a:r>
              <a:rPr lang="fi-FI" dirty="0"/>
              <a:t>Käpylisäke kalkkeutuu vanhetessa</a:t>
            </a:r>
          </a:p>
        </p:txBody>
      </p:sp>
      <p:sp>
        <p:nvSpPr>
          <p:cNvPr id="3" name="Sisällön paikkamerkki 2">
            <a:extLst>
              <a:ext uri="{FF2B5EF4-FFF2-40B4-BE49-F238E27FC236}">
                <a16:creationId xmlns:a16="http://schemas.microsoft.com/office/drawing/2014/main" id="{8A3A2A30-549A-0647-8BF5-344119D288EB}"/>
              </a:ext>
            </a:extLst>
          </p:cNvPr>
          <p:cNvSpPr>
            <a:spLocks noGrp="1"/>
          </p:cNvSpPr>
          <p:nvPr>
            <p:ph idx="1"/>
          </p:nvPr>
        </p:nvSpPr>
        <p:spPr/>
        <p:txBody>
          <a:bodyPr/>
          <a:lstStyle/>
          <a:p>
            <a:r>
              <a:rPr lang="fi-FI" dirty="0"/>
              <a:t>Kun ihminen vanhenee käpylisäke alkaa tavallisesti kalkkeutumaan.</a:t>
            </a:r>
          </a:p>
          <a:p>
            <a:r>
              <a:rPr lang="fi-FI" dirty="0"/>
              <a:t>Kalkkeutumisen myötä melatoniinin eritys vähenee, jonka seurauksena usein ilmenee </a:t>
            </a:r>
            <a:r>
              <a:rPr lang="fi-FI" dirty="0" err="1"/>
              <a:t>nukahtamis</a:t>
            </a:r>
            <a:r>
              <a:rPr lang="fi-FI" dirty="0"/>
              <a:t>- ja  uni vaikeuksia. Päivisin olo voi olla todella väsynyt ja muistin kanssa voi olla ongelmia.</a:t>
            </a:r>
          </a:p>
          <a:p>
            <a:r>
              <a:rPr lang="fi-FI" dirty="0"/>
              <a:t>Uni ongelmiin on mahdollista saada apua apteekista, josta voi ostaa erilaisia </a:t>
            </a:r>
            <a:r>
              <a:rPr lang="fi-FI" dirty="0" err="1"/>
              <a:t>melatoniini</a:t>
            </a:r>
            <a:r>
              <a:rPr lang="fi-FI" dirty="0"/>
              <a:t> valmisteita.</a:t>
            </a:r>
          </a:p>
          <a:p>
            <a:r>
              <a:rPr lang="fi-FI" dirty="0"/>
              <a:t>Usein myös se, että vähentää puhelimen ja tabletin käyttöä iltaisin ennen nukkumaanmenoa helpottaa unen saantia, sillä sininen valo vähentää melatoniinin eritystä käpyrauhasessa.</a:t>
            </a:r>
          </a:p>
        </p:txBody>
      </p:sp>
    </p:spTree>
    <p:extLst>
      <p:ext uri="{BB962C8B-B14F-4D97-AF65-F5344CB8AC3E}">
        <p14:creationId xmlns:p14="http://schemas.microsoft.com/office/powerpoint/2010/main" val="21602309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17D6F77-AE2E-114A-B9CD-A21766EB79E6}"/>
              </a:ext>
            </a:extLst>
          </p:cNvPr>
          <p:cNvSpPr>
            <a:spLocks noGrp="1"/>
          </p:cNvSpPr>
          <p:nvPr>
            <p:ph type="title"/>
          </p:nvPr>
        </p:nvSpPr>
        <p:spPr/>
        <p:txBody>
          <a:bodyPr/>
          <a:lstStyle/>
          <a:p>
            <a:r>
              <a:rPr lang="fi-FI" dirty="0"/>
              <a:t>Melatoniinia voi olla myös liikaa</a:t>
            </a:r>
          </a:p>
        </p:txBody>
      </p:sp>
      <p:sp>
        <p:nvSpPr>
          <p:cNvPr id="3" name="Sisällön paikkamerkki 2">
            <a:extLst>
              <a:ext uri="{FF2B5EF4-FFF2-40B4-BE49-F238E27FC236}">
                <a16:creationId xmlns:a16="http://schemas.microsoft.com/office/drawing/2014/main" id="{48E5A882-FC6E-B540-9764-5F9B03AC2F39}"/>
              </a:ext>
            </a:extLst>
          </p:cNvPr>
          <p:cNvSpPr>
            <a:spLocks noGrp="1"/>
          </p:cNvSpPr>
          <p:nvPr>
            <p:ph idx="1"/>
          </p:nvPr>
        </p:nvSpPr>
        <p:spPr/>
        <p:txBody>
          <a:bodyPr/>
          <a:lstStyle/>
          <a:p>
            <a:r>
              <a:rPr lang="fi-FI" dirty="0"/>
              <a:t>Pimeinä vuodenaikoina melatoniinia voi erittyä liikaa, joka voi ilmetä esimerkiksi </a:t>
            </a:r>
            <a:r>
              <a:rPr lang="fi-FI" dirty="0" err="1"/>
              <a:t>heräämis</a:t>
            </a:r>
            <a:r>
              <a:rPr lang="fi-FI" dirty="0"/>
              <a:t> vaikeuksina aamuisin.</a:t>
            </a:r>
          </a:p>
          <a:p>
            <a:r>
              <a:rPr lang="fi-FI" dirty="0"/>
              <a:t>Heräämistä voi helpottaa esimerkiksi </a:t>
            </a:r>
            <a:r>
              <a:rPr lang="fi-FI" dirty="0" err="1"/>
              <a:t>kirkasvalolampulla</a:t>
            </a:r>
            <a:r>
              <a:rPr lang="fi-FI" dirty="0"/>
              <a:t>, joka vähentää melatoniinin eritystä.</a:t>
            </a:r>
          </a:p>
        </p:txBody>
      </p:sp>
    </p:spTree>
    <p:extLst>
      <p:ext uri="{BB962C8B-B14F-4D97-AF65-F5344CB8AC3E}">
        <p14:creationId xmlns:p14="http://schemas.microsoft.com/office/powerpoint/2010/main" val="18818060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4497C51-E799-8E44-A31D-737BB8A671FE}"/>
              </a:ext>
            </a:extLst>
          </p:cNvPr>
          <p:cNvSpPr>
            <a:spLocks noGrp="1"/>
          </p:cNvSpPr>
          <p:nvPr>
            <p:ph type="title"/>
          </p:nvPr>
        </p:nvSpPr>
        <p:spPr/>
        <p:txBody>
          <a:bodyPr/>
          <a:lstStyle/>
          <a:p>
            <a:r>
              <a:rPr lang="fi-FI" dirty="0"/>
              <a:t>Tiivistelmä käpylisäkkeen toiminnasta</a:t>
            </a:r>
          </a:p>
        </p:txBody>
      </p:sp>
      <p:sp>
        <p:nvSpPr>
          <p:cNvPr id="3" name="Sisällön paikkamerkki 2">
            <a:extLst>
              <a:ext uri="{FF2B5EF4-FFF2-40B4-BE49-F238E27FC236}">
                <a16:creationId xmlns:a16="http://schemas.microsoft.com/office/drawing/2014/main" id="{A66D02E3-F08B-FD4E-81EB-DD6A39B3CC0F}"/>
              </a:ext>
            </a:extLst>
          </p:cNvPr>
          <p:cNvSpPr>
            <a:spLocks noGrp="1"/>
          </p:cNvSpPr>
          <p:nvPr>
            <p:ph idx="1"/>
          </p:nvPr>
        </p:nvSpPr>
        <p:spPr/>
        <p:txBody>
          <a:bodyPr/>
          <a:lstStyle/>
          <a:p>
            <a:r>
              <a:rPr lang="fi-FI" dirty="0"/>
              <a:t>Käpylisäke on aivoissa sijaitseva pieni umpirauhanen, joka erittää melatoniinia.</a:t>
            </a:r>
          </a:p>
          <a:p>
            <a:r>
              <a:rPr lang="fi-FI" dirty="0"/>
              <a:t>Melatoniinin tehtävä on säädellä vuorokausirytmiä</a:t>
            </a:r>
            <a:r>
              <a:rPr lang="fi-FI"/>
              <a:t>. </a:t>
            </a:r>
          </a:p>
          <a:p>
            <a:r>
              <a:rPr lang="fi-FI"/>
              <a:t>Melatoniinin </a:t>
            </a:r>
            <a:r>
              <a:rPr lang="fi-FI" dirty="0"/>
              <a:t>vaikutuksesta ihminen väsyy ja nukahtaa. </a:t>
            </a:r>
          </a:p>
          <a:p>
            <a:r>
              <a:rPr lang="fi-FI" dirty="0"/>
              <a:t>Melatoniinia voi erittyä liikaa tai liian vähän. Vanhetessa melatoniinia erittyy vähemmän käpyrauhasen kalkkeutumisen seurauksena, jolloin unen saaminen vaikeutuu. Pimeinä vuodenaikoina melatoniinia voi erittyä liikaa, jonka seurauksena aamuisin voi olla vaikea herätä.</a:t>
            </a:r>
          </a:p>
        </p:txBody>
      </p:sp>
    </p:spTree>
    <p:extLst>
      <p:ext uri="{BB962C8B-B14F-4D97-AF65-F5344CB8AC3E}">
        <p14:creationId xmlns:p14="http://schemas.microsoft.com/office/powerpoint/2010/main" val="1967193974"/>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237</Words>
  <Application>Microsoft Office PowerPoint</Application>
  <PresentationFormat>Laajakuva</PresentationFormat>
  <Paragraphs>19</Paragraphs>
  <Slides>4</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4</vt:i4>
      </vt:variant>
    </vt:vector>
  </HeadingPairs>
  <TitlesOfParts>
    <vt:vector size="8" baseType="lpstr">
      <vt:lpstr>Arial</vt:lpstr>
      <vt:lpstr>Calibri</vt:lpstr>
      <vt:lpstr>Calibri Light</vt:lpstr>
      <vt:lpstr>Office-teema</vt:lpstr>
      <vt:lpstr>Käpylisäke</vt:lpstr>
      <vt:lpstr>Käpylisäke kalkkeutuu vanhetessa</vt:lpstr>
      <vt:lpstr>Melatoniinia voi olla myös liikaa</vt:lpstr>
      <vt:lpstr>Tiivistelmä käpylisäkkeen toiminnasta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Käpylisäke</dc:title>
  <dc:creator>Pietarinen Jenna</dc:creator>
  <cp:lastModifiedBy>Valkonen Enja</cp:lastModifiedBy>
  <cp:revision>4</cp:revision>
  <dcterms:created xsi:type="dcterms:W3CDTF">2020-09-30T11:34:05Z</dcterms:created>
  <dcterms:modified xsi:type="dcterms:W3CDTF">2020-10-05T11:07:42Z</dcterms:modified>
</cp:coreProperties>
</file>