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Toimivaksi todettua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Käytänteitä kouluilta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5136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Lukemalla luokkaretkelle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Tavoitteena lukuharrastuksen edistäminen.</a:t>
            </a:r>
          </a:p>
          <a:p>
            <a:r>
              <a:rPr lang="fi-FI" sz="3200" dirty="0" smtClean="0"/>
              <a:t>Oppilas hankkii sponsorin: mummo, ukki, kummi, vanhemmat…</a:t>
            </a:r>
          </a:p>
          <a:p>
            <a:r>
              <a:rPr lang="fi-FI" sz="3200" dirty="0" smtClean="0"/>
              <a:t>Sponsori maksaa jokaisesta luetusta kirjasta esim. 2e.</a:t>
            </a:r>
          </a:p>
          <a:p>
            <a:r>
              <a:rPr lang="fi-FI" sz="3200" dirty="0" smtClean="0"/>
              <a:t>Saadut varat kartuttavat luokkaretkikassaa.</a:t>
            </a:r>
          </a:p>
        </p:txBody>
      </p:sp>
    </p:spTree>
    <p:extLst>
      <p:ext uri="{BB962C8B-B14F-4D97-AF65-F5344CB8AC3E}">
        <p14:creationId xmlns:p14="http://schemas.microsoft.com/office/powerpoint/2010/main" val="581771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duunisuunnistus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46928" y="1874517"/>
            <a:ext cx="10178322" cy="3593591"/>
          </a:xfrm>
        </p:spPr>
        <p:txBody>
          <a:bodyPr>
            <a:normAutofit fontScale="92500" lnSpcReduction="20000"/>
          </a:bodyPr>
          <a:lstStyle/>
          <a:p>
            <a:r>
              <a:rPr lang="fi-FI" sz="3200" dirty="0" smtClean="0"/>
              <a:t>Yseille tai yläkoululaisille.</a:t>
            </a:r>
          </a:p>
          <a:p>
            <a:r>
              <a:rPr lang="fi-FI" sz="3200" dirty="0" smtClean="0"/>
              <a:t>Toteutetaan 3-4 hengen ryhmissä.</a:t>
            </a:r>
          </a:p>
          <a:p>
            <a:r>
              <a:rPr lang="fi-FI" sz="3200" dirty="0" smtClean="0"/>
              <a:t>Suoritukset kerätään sähköisiin pohjiin (</a:t>
            </a:r>
            <a:r>
              <a:rPr lang="fi-FI" sz="3200" dirty="0" err="1" smtClean="0"/>
              <a:t>padit</a:t>
            </a:r>
            <a:r>
              <a:rPr lang="fi-FI" sz="3200" dirty="0" smtClean="0"/>
              <a:t> mukana) tai passeihin.</a:t>
            </a:r>
          </a:p>
          <a:p>
            <a:r>
              <a:rPr lang="fi-FI" sz="3200" dirty="0" smtClean="0"/>
              <a:t>Oppilaat suorittavat yritysrasteilla tehtäviä, jotka yrittäjät arvioivat.</a:t>
            </a:r>
          </a:p>
          <a:p>
            <a:r>
              <a:rPr lang="fi-FI" sz="3200" dirty="0" smtClean="0"/>
              <a:t>Voittajat voidaan palkita.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9290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Käräytä kiva kaveri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8" y="1943101"/>
            <a:ext cx="10178322" cy="3593591"/>
          </a:xfrm>
        </p:spPr>
        <p:txBody>
          <a:bodyPr>
            <a:normAutofit/>
          </a:bodyPr>
          <a:lstStyle/>
          <a:p>
            <a:r>
              <a:rPr lang="fi-FI" sz="3200" dirty="0" smtClean="0"/>
              <a:t>Toteutetaan positiivisen pedagogiikan hengessä.</a:t>
            </a:r>
          </a:p>
          <a:p>
            <a:r>
              <a:rPr lang="fi-FI" sz="3200" dirty="0" smtClean="0"/>
              <a:t>Vahvuuksien toteemi, joka kerätään pienistä ”vahvuuspalasista”.</a:t>
            </a:r>
          </a:p>
          <a:p>
            <a:r>
              <a:rPr lang="fi-FI" sz="3200" dirty="0" smtClean="0"/>
              <a:t>Kaverin voi ”käräyttää” </a:t>
            </a:r>
            <a:r>
              <a:rPr lang="fi-FI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→ positiivista palautetta annetaan julkisesti.</a:t>
            </a:r>
          </a:p>
          <a:p>
            <a:r>
              <a:rPr lang="fi-FI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Bongaa hyvä –kortteja voi käyttää apuna.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84694820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7</TotalTime>
  <Words>106</Words>
  <Application>Microsoft Office PowerPoint</Application>
  <PresentationFormat>Laajakuva</PresentationFormat>
  <Paragraphs>18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Gill Sans MT</vt:lpstr>
      <vt:lpstr>Impact</vt:lpstr>
      <vt:lpstr>Badge</vt:lpstr>
      <vt:lpstr>Toimivaksi todettua</vt:lpstr>
      <vt:lpstr>Lukemalla luokkaretkelle</vt:lpstr>
      <vt:lpstr>duunisuunnistus</vt:lpstr>
      <vt:lpstr>Käräytä kiva kaveri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Toimivaksi todettua</dc:title>
  <dc:creator>Muona Leena</dc:creator>
  <cp:lastModifiedBy>Muona Leena</cp:lastModifiedBy>
  <cp:revision>1</cp:revision>
  <dcterms:created xsi:type="dcterms:W3CDTF">2019-02-13T13:46:20Z</dcterms:created>
  <dcterms:modified xsi:type="dcterms:W3CDTF">2019-02-13T13:54:06Z</dcterms:modified>
</cp:coreProperties>
</file>