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5946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244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3242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48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6479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045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341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850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4931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2122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4872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9AB5E-1516-46C4-BF40-1EBD5D12C728}" type="datetimeFigureOut">
              <a:rPr lang="fi-FI" smtClean="0"/>
              <a:t>7.5.2024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70F7F-B1CE-43F9-9D1A-62BBC12C470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7666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Tervolan lukion tasa-arvo ja yhdenvertaisuuskysely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KEVÄT 2023</a:t>
            </a:r>
          </a:p>
          <a:p>
            <a:r>
              <a:rPr lang="fi-FI" dirty="0" smtClean="0"/>
              <a:t>Tämän kyselyn tarkoitus on saada tietoa tasa-arvon ja yhdenvertaisuuden </a:t>
            </a:r>
            <a:br>
              <a:rPr lang="fi-FI" dirty="0" smtClean="0"/>
            </a:br>
            <a:endParaRPr lang="fi-FI" dirty="0" smtClean="0"/>
          </a:p>
          <a:p>
            <a:r>
              <a:rPr lang="fi-FI" dirty="0" smtClean="0"/>
              <a:t>kokemuksestasi koulussa tämän lukuvuoden aikana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393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1377" y="870257"/>
            <a:ext cx="12313812" cy="4941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20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782" y="341462"/>
            <a:ext cx="11973217" cy="6290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49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034" y="-61184"/>
            <a:ext cx="9371941" cy="6795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82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5859" y="82628"/>
            <a:ext cx="11115843" cy="6775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4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573" y="0"/>
            <a:ext cx="118508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18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22" y="105229"/>
            <a:ext cx="12081478" cy="658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48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34" y="726298"/>
            <a:ext cx="12014466" cy="532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78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70" y="656347"/>
            <a:ext cx="12063229" cy="5605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04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26517"/>
            <a:ext cx="12192000" cy="5804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69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88" y="342199"/>
            <a:ext cx="12111111" cy="6215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16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16</Words>
  <Application>Microsoft Office PowerPoint</Application>
  <PresentationFormat>Laajakuva</PresentationFormat>
  <Paragraphs>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Tervolan lukion tasa-arvo ja yhdenvertaisuuskysely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Tervolan lukion tasa-arvo ja yhdenvertaisuuskysely</dc:title>
  <dc:creator>Opettaja</dc:creator>
  <cp:lastModifiedBy>hanna.hedman</cp:lastModifiedBy>
  <cp:revision>4</cp:revision>
  <dcterms:created xsi:type="dcterms:W3CDTF">2024-05-06T15:15:31Z</dcterms:created>
  <dcterms:modified xsi:type="dcterms:W3CDTF">2024-05-07T10:43:32Z</dcterms:modified>
</cp:coreProperties>
</file>