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
  </p:notesMasterIdLst>
  <p:handoutMasterIdLst>
    <p:handoutMasterId r:id="rId13"/>
  </p:handoutMasterIdLst>
  <p:sldIdLst>
    <p:sldId id="269" r:id="rId2"/>
    <p:sldId id="257" r:id="rId3"/>
    <p:sldId id="266" r:id="rId4"/>
    <p:sldId id="260" r:id="rId5"/>
    <p:sldId id="262" r:id="rId6"/>
    <p:sldId id="263" r:id="rId7"/>
    <p:sldId id="267" r:id="rId8"/>
    <p:sldId id="265" r:id="rId9"/>
    <p:sldId id="271" r:id="rId10"/>
    <p:sldId id="272" r:id="rId11"/>
  </p:sldIdLst>
  <p:sldSz cx="9144000" cy="6858000" type="screen4x3"/>
  <p:notesSz cx="6845300" cy="9196388"/>
  <p:defaultTextStyle>
    <a:defPPr>
      <a:defRPr lang="en-US"/>
    </a:defPPr>
    <a:lvl1pPr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5pPr>
    <a:lvl6pPr marL="2286000" algn="l" defTabSz="914400" rtl="0" eaLnBrk="1" latinLnBrk="0" hangingPunct="1">
      <a:defRPr kumimoji="1" sz="2400" b="1" kern="1200">
        <a:solidFill>
          <a:schemeClr val="tx1"/>
        </a:solidFill>
        <a:latin typeface="Times New Roman" pitchFamily="18" charset="0"/>
        <a:ea typeface="+mn-ea"/>
        <a:cs typeface="+mn-cs"/>
      </a:defRPr>
    </a:lvl6pPr>
    <a:lvl7pPr marL="2743200" algn="l" defTabSz="914400" rtl="0" eaLnBrk="1" latinLnBrk="0" hangingPunct="1">
      <a:defRPr kumimoji="1" sz="2400" b="1" kern="1200">
        <a:solidFill>
          <a:schemeClr val="tx1"/>
        </a:solidFill>
        <a:latin typeface="Times New Roman" pitchFamily="18" charset="0"/>
        <a:ea typeface="+mn-ea"/>
        <a:cs typeface="+mn-cs"/>
      </a:defRPr>
    </a:lvl7pPr>
    <a:lvl8pPr marL="3200400" algn="l" defTabSz="914400" rtl="0" eaLnBrk="1" latinLnBrk="0" hangingPunct="1">
      <a:defRPr kumimoji="1" sz="2400" b="1" kern="1200">
        <a:solidFill>
          <a:schemeClr val="tx1"/>
        </a:solidFill>
        <a:latin typeface="Times New Roman" pitchFamily="18" charset="0"/>
        <a:ea typeface="+mn-ea"/>
        <a:cs typeface="+mn-cs"/>
      </a:defRPr>
    </a:lvl8pPr>
    <a:lvl9pPr marL="3657600" algn="l" defTabSz="914400" rtl="0" eaLnBrk="1" latinLnBrk="0" hangingPunct="1">
      <a:defRPr kumimoji="1" sz="2400" b="1" kern="1200">
        <a:solidFill>
          <a:schemeClr val="tx1"/>
        </a:solidFill>
        <a:latin typeface="Times New Roman" pitchFamily="18" charset="0"/>
        <a:ea typeface="+mn-ea"/>
        <a:cs typeface="+mn-cs"/>
      </a:defRPr>
    </a:lvl9pPr>
  </p:defaultTextStyle>
  <p:extLst>
    <p:ext uri="{521415D9-36F7-43E2-AB2F-B90AF26B5E84}">
      <p14:sectionLst xmlns:p14="http://schemas.microsoft.com/office/powerpoint/2010/main">
        <p14:section name="Oletusosa" id="{C575E3AE-F034-4D31-B323-109BC9FF17E1}">
          <p14:sldIdLst>
            <p14:sldId id="269"/>
            <p14:sldId id="257"/>
            <p14:sldId id="266"/>
            <p14:sldId id="260"/>
            <p14:sldId id="262"/>
            <p14:sldId id="263"/>
          </p14:sldIdLst>
        </p14:section>
        <p14:section name="Nimetön osa" id="{17C72DB7-F4D7-417D-AF3B-67C92FC9E93C}">
          <p14:sldIdLst>
            <p14:sldId id="267"/>
            <p14:sldId id="265"/>
            <p14:sldId id="271"/>
            <p14:sldId id="27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9933"/>
    <a:srgbClr val="660066"/>
    <a:srgbClr val="FFFFFF"/>
    <a:srgbClr val="006666"/>
    <a:srgbClr val="009999"/>
    <a:srgbClr val="00CC99"/>
    <a:srgbClr val="330099"/>
    <a:srgbClr val="5C23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600" autoAdjust="0"/>
  </p:normalViewPr>
  <p:slideViewPr>
    <p:cSldViewPr>
      <p:cViewPr varScale="1">
        <p:scale>
          <a:sx n="107" d="100"/>
          <a:sy n="107" d="100"/>
        </p:scale>
        <p:origin x="-109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67038"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vl1pPr>
          </a:lstStyle>
          <a:p>
            <a:endParaRPr lang="en-US" altLang="fi-FI"/>
          </a:p>
        </p:txBody>
      </p:sp>
      <p:sp>
        <p:nvSpPr>
          <p:cNvPr id="21507" name="Rectangle 3"/>
          <p:cNvSpPr>
            <a:spLocks noGrp="1" noChangeArrowheads="1"/>
          </p:cNvSpPr>
          <p:nvPr>
            <p:ph type="dt" sz="quarter" idx="1"/>
          </p:nvPr>
        </p:nvSpPr>
        <p:spPr bwMode="auto">
          <a:xfrm>
            <a:off x="3876675" y="0"/>
            <a:ext cx="2967038"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vl1pPr>
          </a:lstStyle>
          <a:p>
            <a:endParaRPr lang="en-US" altLang="fi-FI"/>
          </a:p>
        </p:txBody>
      </p:sp>
      <p:sp>
        <p:nvSpPr>
          <p:cNvPr id="21508" name="Rectangle 4"/>
          <p:cNvSpPr>
            <a:spLocks noGrp="1" noChangeArrowheads="1"/>
          </p:cNvSpPr>
          <p:nvPr>
            <p:ph type="ftr" sz="quarter" idx="2"/>
          </p:nvPr>
        </p:nvSpPr>
        <p:spPr bwMode="auto">
          <a:xfrm>
            <a:off x="0" y="8734425"/>
            <a:ext cx="2967038"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vl1pPr>
          </a:lstStyle>
          <a:p>
            <a:endParaRPr lang="en-US" altLang="fi-FI"/>
          </a:p>
        </p:txBody>
      </p:sp>
      <p:sp>
        <p:nvSpPr>
          <p:cNvPr id="21509" name="Rectangle 5"/>
          <p:cNvSpPr>
            <a:spLocks noGrp="1" noChangeArrowheads="1"/>
          </p:cNvSpPr>
          <p:nvPr>
            <p:ph type="sldNum" sz="quarter" idx="3"/>
          </p:nvPr>
        </p:nvSpPr>
        <p:spPr bwMode="auto">
          <a:xfrm>
            <a:off x="3876675" y="8734425"/>
            <a:ext cx="2967038"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vl1pPr>
          </a:lstStyle>
          <a:p>
            <a:fld id="{8F8F4F09-AB45-45BA-86FC-B7A2594FC5FC}" type="slidenum">
              <a:rPr lang="en-US" altLang="fi-FI"/>
              <a:pPr/>
              <a:t>‹#›</a:t>
            </a:fld>
            <a:endParaRPr lang="en-US" altLang="fi-FI"/>
          </a:p>
        </p:txBody>
      </p:sp>
    </p:spTree>
    <p:extLst>
      <p:ext uri="{BB962C8B-B14F-4D97-AF65-F5344CB8AC3E}">
        <p14:creationId xmlns:p14="http://schemas.microsoft.com/office/powerpoint/2010/main" val="41482459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56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9050" tIns="0" rIns="19050" bIns="0" numCol="1" anchor="t" anchorCtr="0" compatLnSpc="1">
            <a:prstTxWarp prst="textNoShape">
              <a:avLst/>
            </a:prstTxWarp>
          </a:bodyPr>
          <a:lstStyle>
            <a:lvl1pPr defTabSz="909638">
              <a:defRPr sz="1000" b="0" i="1"/>
            </a:lvl1pPr>
          </a:lstStyle>
          <a:p>
            <a:r>
              <a:rPr lang="en-US" altLang="fi-FI"/>
              <a:t>*</a:t>
            </a:r>
            <a:endParaRPr lang="en-US" altLang="fi-FI" sz="1200" i="0"/>
          </a:p>
        </p:txBody>
      </p:sp>
      <p:sp>
        <p:nvSpPr>
          <p:cNvPr id="2051" name="Rectangle 3"/>
          <p:cNvSpPr>
            <a:spLocks noGrp="1" noChangeArrowheads="1"/>
          </p:cNvSpPr>
          <p:nvPr>
            <p:ph type="dt" idx="1"/>
          </p:nvPr>
        </p:nvSpPr>
        <p:spPr bwMode="auto">
          <a:xfrm>
            <a:off x="3884613" y="0"/>
            <a:ext cx="2973387" cy="4556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9050" tIns="0" rIns="19050" bIns="0" numCol="1" anchor="t" anchorCtr="0" compatLnSpc="1">
            <a:prstTxWarp prst="textNoShape">
              <a:avLst/>
            </a:prstTxWarp>
          </a:bodyPr>
          <a:lstStyle>
            <a:lvl1pPr algn="r" defTabSz="909638">
              <a:defRPr sz="1000" b="0" i="1"/>
            </a:lvl1pPr>
          </a:lstStyle>
          <a:p>
            <a:r>
              <a:rPr lang="en-US" altLang="fi-FI"/>
              <a:t>16.7.1996</a:t>
            </a:r>
            <a:endParaRPr lang="en-US" altLang="fi-FI" sz="1200" i="0"/>
          </a:p>
        </p:txBody>
      </p:sp>
      <p:sp>
        <p:nvSpPr>
          <p:cNvPr id="2052" name="Rectangle 4"/>
          <p:cNvSpPr>
            <a:spLocks noChangeArrowheads="1" noTextEdit="1"/>
          </p:cNvSpPr>
          <p:nvPr>
            <p:ph type="sldImg" idx="2"/>
          </p:nvPr>
        </p:nvSpPr>
        <p:spPr bwMode="auto">
          <a:xfrm>
            <a:off x="1143000" y="685800"/>
            <a:ext cx="4572000" cy="3429000"/>
          </a:xfrm>
          <a:prstGeom prst="rect">
            <a:avLst/>
          </a:prstGeom>
          <a:noFill/>
          <a:ln w="12700" cap="sq">
            <a:solidFill>
              <a:schemeClr val="tx1"/>
            </a:solidFill>
            <a:miter lim="800000"/>
            <a:headEnd/>
            <a:tailEnd/>
          </a:ln>
        </p:spPr>
      </p:sp>
      <p:sp>
        <p:nvSpPr>
          <p:cNvPr id="2053" name="Rectangle 5"/>
          <p:cNvSpPr>
            <a:spLocks noGrp="1" noChangeArrowheads="1"/>
          </p:cNvSpPr>
          <p:nvPr>
            <p:ph type="body" sz="quarter" idx="3"/>
          </p:nvPr>
        </p:nvSpPr>
        <p:spPr bwMode="auto">
          <a:xfrm>
            <a:off x="914400" y="4341813"/>
            <a:ext cx="5027613"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t" anchorCtr="0" compatLnSpc="1">
            <a:prstTxWarp prst="textNoShape">
              <a:avLst/>
            </a:prstTxWarp>
          </a:bodyPr>
          <a:lstStyle/>
          <a:p>
            <a:pPr lvl="0"/>
            <a:r>
              <a:rPr lang="en-US" altLang="fi-FI" smtClean="0"/>
              <a:t>Muokkaa tekstin perustyylejä napsauttamalla</a:t>
            </a:r>
          </a:p>
          <a:p>
            <a:pPr lvl="1"/>
            <a:r>
              <a:rPr lang="en-US" altLang="fi-FI" smtClean="0"/>
              <a:t>Toinen taso</a:t>
            </a:r>
          </a:p>
          <a:p>
            <a:pPr lvl="2"/>
            <a:r>
              <a:rPr lang="en-US" altLang="fi-FI" smtClean="0"/>
              <a:t>Kolmas taso</a:t>
            </a:r>
          </a:p>
          <a:p>
            <a:pPr lvl="3"/>
            <a:r>
              <a:rPr lang="en-US" altLang="fi-FI" smtClean="0"/>
              <a:t>Neljäs taso</a:t>
            </a:r>
          </a:p>
          <a:p>
            <a:pPr lvl="4"/>
            <a:r>
              <a:rPr lang="en-US" altLang="fi-FI" smtClean="0"/>
              <a:t>Viides taso</a:t>
            </a:r>
          </a:p>
        </p:txBody>
      </p:sp>
      <p:sp>
        <p:nvSpPr>
          <p:cNvPr id="2054" name="Rectangle 6"/>
          <p:cNvSpPr>
            <a:spLocks noGrp="1" noChangeArrowheads="1"/>
          </p:cNvSpPr>
          <p:nvPr>
            <p:ph type="ftr" sz="quarter" idx="4"/>
          </p:nvPr>
        </p:nvSpPr>
        <p:spPr bwMode="auto">
          <a:xfrm>
            <a:off x="0" y="8685213"/>
            <a:ext cx="2971800" cy="458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9050" tIns="0" rIns="19050" bIns="0" numCol="1" anchor="b" anchorCtr="0" compatLnSpc="1">
            <a:prstTxWarp prst="textNoShape">
              <a:avLst/>
            </a:prstTxWarp>
          </a:bodyPr>
          <a:lstStyle>
            <a:lvl1pPr defTabSz="909638">
              <a:defRPr sz="1000" b="0" i="1"/>
            </a:lvl1pPr>
          </a:lstStyle>
          <a:p>
            <a:r>
              <a:rPr lang="en-US" altLang="fi-FI"/>
              <a:t>*</a:t>
            </a:r>
            <a:endParaRPr lang="en-US" altLang="fi-FI" sz="1200" i="0"/>
          </a:p>
        </p:txBody>
      </p:sp>
      <p:sp>
        <p:nvSpPr>
          <p:cNvPr id="2055" name="Rectangle 7"/>
          <p:cNvSpPr>
            <a:spLocks noGrp="1" noChangeArrowheads="1"/>
          </p:cNvSpPr>
          <p:nvPr>
            <p:ph type="sldNum" sz="quarter" idx="5"/>
          </p:nvPr>
        </p:nvSpPr>
        <p:spPr bwMode="auto">
          <a:xfrm>
            <a:off x="3884613" y="8685213"/>
            <a:ext cx="2973387" cy="458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19050" tIns="0" rIns="19050" bIns="0" numCol="1" anchor="b" anchorCtr="0" compatLnSpc="1">
            <a:prstTxWarp prst="textNoShape">
              <a:avLst/>
            </a:prstTxWarp>
          </a:bodyPr>
          <a:lstStyle>
            <a:lvl1pPr algn="r" defTabSz="909638">
              <a:defRPr sz="1000" b="0" i="1"/>
            </a:lvl1pPr>
          </a:lstStyle>
          <a:p>
            <a:r>
              <a:rPr lang="en-US" altLang="fi-FI"/>
              <a:t>##</a:t>
            </a:r>
            <a:endParaRPr lang="en-US" altLang="fi-FI" sz="1200" i="0"/>
          </a:p>
        </p:txBody>
      </p:sp>
    </p:spTree>
    <p:extLst>
      <p:ext uri="{BB962C8B-B14F-4D97-AF65-F5344CB8AC3E}">
        <p14:creationId xmlns:p14="http://schemas.microsoft.com/office/powerpoint/2010/main" val="2454806357"/>
      </p:ext>
    </p:extLst>
  </p:cSld>
  <p:clrMap bg1="lt1" tx1="dk1" bg2="lt2" tx2="dk2" accent1="accent1" accent2="accent2" accent3="accent3" accent4="accent4" accent5="accent5" accent6="accent6" hlink="hlink" folHlink="folHlink"/>
  <p:hf/>
  <p:notesStyle>
    <a:lvl1pPr algn="l" defTabSz="909638"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5613" algn="l" defTabSz="909638"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2813" algn="l" defTabSz="909638"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68425" algn="l" defTabSz="909638"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5625" algn="l" defTabSz="909638"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3087" name="Rectangle 15"/>
          <p:cNvSpPr>
            <a:spLocks noChangeArrowheads="1"/>
          </p:cNvSpPr>
          <p:nvPr/>
        </p:nvSpPr>
        <p:spPr bwMode="auto">
          <a:xfrm>
            <a:off x="304800" y="533400"/>
            <a:ext cx="8458200" cy="5791200"/>
          </a:xfrm>
          <a:prstGeom prst="rect">
            <a:avLst/>
          </a:prstGeom>
          <a:solidFill>
            <a:srgbClr val="FFFFFF">
              <a:alpha val="80000"/>
            </a:srgbClr>
          </a:solidFill>
          <a:ln w="38100" cap="sq">
            <a:solidFill>
              <a:srgbClr val="5C2305"/>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i-FI"/>
          </a:p>
        </p:txBody>
      </p:sp>
      <p:sp>
        <p:nvSpPr>
          <p:cNvPr id="3088" name="Rectangle 16"/>
          <p:cNvSpPr>
            <a:spLocks noChangeArrowheads="1"/>
          </p:cNvSpPr>
          <p:nvPr/>
        </p:nvSpPr>
        <p:spPr bwMode="auto">
          <a:xfrm>
            <a:off x="533400" y="762000"/>
            <a:ext cx="8001000" cy="5334000"/>
          </a:xfrm>
          <a:prstGeom prst="rect">
            <a:avLst/>
          </a:prstGeom>
          <a:noFill/>
          <a:ln w="76200" cap="sq">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i-FI"/>
          </a:p>
        </p:txBody>
      </p:sp>
      <p:sp>
        <p:nvSpPr>
          <p:cNvPr id="3081" name="Rectangle 9"/>
          <p:cNvSpPr>
            <a:spLocks noGrp="1" noChangeArrowheads="1"/>
          </p:cNvSpPr>
          <p:nvPr>
            <p:ph type="ctrTitle" sz="quarter"/>
          </p:nvPr>
        </p:nvSpPr>
        <p:spPr>
          <a:xfrm>
            <a:off x="2741613" y="1370013"/>
            <a:ext cx="5484812" cy="2133600"/>
          </a:xfrm>
        </p:spPr>
        <p:txBody>
          <a:bodyPr anchor="b"/>
          <a:lstStyle>
            <a:lvl1pPr>
              <a:defRPr sz="4600" b="1"/>
            </a:lvl1pPr>
          </a:lstStyle>
          <a:p>
            <a:pPr lvl="0"/>
            <a:r>
              <a:rPr lang="fi-FI" altLang="fi-FI" noProof="0" smtClean="0"/>
              <a:t>Muokkaa perustyyl. napsautt.</a:t>
            </a:r>
            <a:endParaRPr lang="en-US" altLang="fi-FI" noProof="0" smtClean="0"/>
          </a:p>
        </p:txBody>
      </p:sp>
      <p:sp>
        <p:nvSpPr>
          <p:cNvPr id="3083" name="Rectangle 11"/>
          <p:cNvSpPr>
            <a:spLocks noGrp="1" noChangeArrowheads="1"/>
          </p:cNvSpPr>
          <p:nvPr>
            <p:ph type="subTitle" sz="quarter" idx="1"/>
          </p:nvPr>
        </p:nvSpPr>
        <p:spPr>
          <a:xfrm>
            <a:off x="2741613" y="3581400"/>
            <a:ext cx="5486400" cy="1058863"/>
          </a:xfrm>
        </p:spPr>
        <p:txBody>
          <a:bodyPr/>
          <a:lstStyle>
            <a:lvl1pPr marL="0" indent="0">
              <a:buFontTx/>
              <a:buNone/>
              <a:defRPr sz="3200"/>
            </a:lvl1pPr>
          </a:lstStyle>
          <a:p>
            <a:pPr lvl="0"/>
            <a:r>
              <a:rPr lang="fi-FI" altLang="fi-FI" noProof="0" smtClean="0"/>
              <a:t>Muokkaa alaotsikon perustyyliä napsautt.</a:t>
            </a:r>
            <a:endParaRPr lang="en-US" altLang="fi-FI" noProof="0" smtClean="0"/>
          </a:p>
        </p:txBody>
      </p:sp>
      <p:sp>
        <p:nvSpPr>
          <p:cNvPr id="3084" name="Rectangle 12"/>
          <p:cNvSpPr>
            <a:spLocks noGrp="1" noChangeArrowheads="1"/>
          </p:cNvSpPr>
          <p:nvPr>
            <p:ph type="sldNum" sz="quarter" idx="4"/>
          </p:nvPr>
        </p:nvSpPr>
        <p:spPr/>
        <p:txBody>
          <a:bodyPr/>
          <a:lstStyle>
            <a:lvl1pPr>
              <a:defRPr/>
            </a:lvl1pPr>
          </a:lstStyle>
          <a:p>
            <a:fld id="{7BF743E9-B5DD-4143-96C8-F9AFB4D9CF3A}" type="slidenum">
              <a:rPr lang="en-US" altLang="fi-FI"/>
              <a:pPr/>
              <a:t>‹#›</a:t>
            </a:fld>
            <a:endParaRPr lang="en-US" altLang="fi-FI"/>
          </a:p>
        </p:txBody>
      </p:sp>
      <p:sp>
        <p:nvSpPr>
          <p:cNvPr id="3085" name="Rectangle 13"/>
          <p:cNvSpPr>
            <a:spLocks noGrp="1" noChangeArrowheads="1"/>
          </p:cNvSpPr>
          <p:nvPr>
            <p:ph type="ftr" sz="quarter" idx="3"/>
          </p:nvPr>
        </p:nvSpPr>
        <p:spPr/>
        <p:txBody>
          <a:bodyPr/>
          <a:lstStyle>
            <a:lvl1pPr>
              <a:defRPr/>
            </a:lvl1pPr>
          </a:lstStyle>
          <a:p>
            <a:endParaRPr lang="en-US" altLang="fi-FI"/>
          </a:p>
        </p:txBody>
      </p:sp>
      <p:sp>
        <p:nvSpPr>
          <p:cNvPr id="3086" name="Rectangle 14"/>
          <p:cNvSpPr>
            <a:spLocks noGrp="1" noChangeArrowheads="1"/>
          </p:cNvSpPr>
          <p:nvPr>
            <p:ph type="dt" sz="quarter" idx="2"/>
          </p:nvPr>
        </p:nvSpPr>
        <p:spPr/>
        <p:txBody>
          <a:bodyPr/>
          <a:lstStyle>
            <a:lvl1pPr>
              <a:defRPr/>
            </a:lvl1pPr>
          </a:lstStyle>
          <a:p>
            <a:fld id="{E4EB746F-D0DD-43AF-B988-928800FAEE25}" type="datetime1">
              <a:rPr lang="en-US" altLang="fi-FI"/>
              <a:pPr/>
              <a:t>4/5/2016</a:t>
            </a:fld>
            <a:endParaRPr lang="en-US" alt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ian numeron paikkamerkki 3"/>
          <p:cNvSpPr>
            <a:spLocks noGrp="1"/>
          </p:cNvSpPr>
          <p:nvPr>
            <p:ph type="sldNum" sz="quarter" idx="10"/>
          </p:nvPr>
        </p:nvSpPr>
        <p:spPr/>
        <p:txBody>
          <a:bodyPr/>
          <a:lstStyle>
            <a:lvl1pPr>
              <a:defRPr/>
            </a:lvl1pPr>
          </a:lstStyle>
          <a:p>
            <a:fld id="{CD666E04-6069-4966-AC97-C911A201E929}" type="slidenum">
              <a:rPr lang="en-US" altLang="fi-FI"/>
              <a:pPr/>
              <a:t>‹#›</a:t>
            </a:fld>
            <a:endParaRPr lang="en-US" altLang="fi-FI"/>
          </a:p>
        </p:txBody>
      </p:sp>
      <p:sp>
        <p:nvSpPr>
          <p:cNvPr id="5" name="Alatunnisteen paikkamerkki 4"/>
          <p:cNvSpPr>
            <a:spLocks noGrp="1"/>
          </p:cNvSpPr>
          <p:nvPr>
            <p:ph type="ftr" sz="quarter" idx="11"/>
          </p:nvPr>
        </p:nvSpPr>
        <p:spPr/>
        <p:txBody>
          <a:bodyPr/>
          <a:lstStyle>
            <a:lvl1pPr>
              <a:defRPr/>
            </a:lvl1pPr>
          </a:lstStyle>
          <a:p>
            <a:endParaRPr lang="en-US" altLang="fi-FI"/>
          </a:p>
        </p:txBody>
      </p:sp>
      <p:sp>
        <p:nvSpPr>
          <p:cNvPr id="6" name="Päivämäärän paikkamerkki 5"/>
          <p:cNvSpPr>
            <a:spLocks noGrp="1"/>
          </p:cNvSpPr>
          <p:nvPr>
            <p:ph type="dt" sz="quarter" idx="12"/>
          </p:nvPr>
        </p:nvSpPr>
        <p:spPr/>
        <p:txBody>
          <a:bodyPr/>
          <a:lstStyle>
            <a:lvl1pPr>
              <a:defRPr/>
            </a:lvl1pPr>
          </a:lstStyle>
          <a:p>
            <a:fld id="{6BDCAA7E-B9C1-4A8A-AAA5-877F78ACCCBD}" type="datetime1">
              <a:rPr lang="en-US" altLang="fi-FI"/>
              <a:pPr/>
              <a:t>4/5/2016</a:t>
            </a:fld>
            <a:endParaRPr lang="en-US" altLang="fi-FI"/>
          </a:p>
        </p:txBody>
      </p:sp>
    </p:spTree>
    <p:extLst>
      <p:ext uri="{BB962C8B-B14F-4D97-AF65-F5344CB8AC3E}">
        <p14:creationId xmlns:p14="http://schemas.microsoft.com/office/powerpoint/2010/main" val="79231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48450" y="838200"/>
            <a:ext cx="1581150" cy="5105400"/>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1905000" y="838200"/>
            <a:ext cx="4591050" cy="51054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ian numeron paikkamerkki 3"/>
          <p:cNvSpPr>
            <a:spLocks noGrp="1"/>
          </p:cNvSpPr>
          <p:nvPr>
            <p:ph type="sldNum" sz="quarter" idx="10"/>
          </p:nvPr>
        </p:nvSpPr>
        <p:spPr/>
        <p:txBody>
          <a:bodyPr/>
          <a:lstStyle>
            <a:lvl1pPr>
              <a:defRPr/>
            </a:lvl1pPr>
          </a:lstStyle>
          <a:p>
            <a:fld id="{508B0088-273D-4925-9387-334C5C7A4F7A}" type="slidenum">
              <a:rPr lang="en-US" altLang="fi-FI"/>
              <a:pPr/>
              <a:t>‹#›</a:t>
            </a:fld>
            <a:endParaRPr lang="en-US" altLang="fi-FI"/>
          </a:p>
        </p:txBody>
      </p:sp>
      <p:sp>
        <p:nvSpPr>
          <p:cNvPr id="5" name="Alatunnisteen paikkamerkki 4"/>
          <p:cNvSpPr>
            <a:spLocks noGrp="1"/>
          </p:cNvSpPr>
          <p:nvPr>
            <p:ph type="ftr" sz="quarter" idx="11"/>
          </p:nvPr>
        </p:nvSpPr>
        <p:spPr/>
        <p:txBody>
          <a:bodyPr/>
          <a:lstStyle>
            <a:lvl1pPr>
              <a:defRPr/>
            </a:lvl1pPr>
          </a:lstStyle>
          <a:p>
            <a:endParaRPr lang="en-US" altLang="fi-FI"/>
          </a:p>
        </p:txBody>
      </p:sp>
      <p:sp>
        <p:nvSpPr>
          <p:cNvPr id="6" name="Päivämäärän paikkamerkki 5"/>
          <p:cNvSpPr>
            <a:spLocks noGrp="1"/>
          </p:cNvSpPr>
          <p:nvPr>
            <p:ph type="dt" sz="quarter" idx="12"/>
          </p:nvPr>
        </p:nvSpPr>
        <p:spPr/>
        <p:txBody>
          <a:bodyPr/>
          <a:lstStyle>
            <a:lvl1pPr>
              <a:defRPr/>
            </a:lvl1pPr>
          </a:lstStyle>
          <a:p>
            <a:fld id="{E3FC7998-4C8A-47EF-B2F6-A9B05CD9C225}" type="datetime1">
              <a:rPr lang="en-US" altLang="fi-FI"/>
              <a:pPr/>
              <a:t>4/5/2016</a:t>
            </a:fld>
            <a:endParaRPr lang="en-US" altLang="fi-FI"/>
          </a:p>
        </p:txBody>
      </p:sp>
    </p:spTree>
    <p:extLst>
      <p:ext uri="{BB962C8B-B14F-4D97-AF65-F5344CB8AC3E}">
        <p14:creationId xmlns:p14="http://schemas.microsoft.com/office/powerpoint/2010/main" val="2401012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Dian numeron paikkamerkki 3"/>
          <p:cNvSpPr>
            <a:spLocks noGrp="1"/>
          </p:cNvSpPr>
          <p:nvPr>
            <p:ph type="sldNum" sz="quarter" idx="10"/>
          </p:nvPr>
        </p:nvSpPr>
        <p:spPr/>
        <p:txBody>
          <a:bodyPr/>
          <a:lstStyle>
            <a:lvl1pPr>
              <a:defRPr/>
            </a:lvl1pPr>
          </a:lstStyle>
          <a:p>
            <a:fld id="{F7A0323C-293F-4E90-9206-F0351AEEBDB8}" type="slidenum">
              <a:rPr lang="en-US" altLang="fi-FI"/>
              <a:pPr/>
              <a:t>‹#›</a:t>
            </a:fld>
            <a:endParaRPr lang="en-US" altLang="fi-FI"/>
          </a:p>
        </p:txBody>
      </p:sp>
      <p:sp>
        <p:nvSpPr>
          <p:cNvPr id="5" name="Alatunnisteen paikkamerkki 4"/>
          <p:cNvSpPr>
            <a:spLocks noGrp="1"/>
          </p:cNvSpPr>
          <p:nvPr>
            <p:ph type="ftr" sz="quarter" idx="11"/>
          </p:nvPr>
        </p:nvSpPr>
        <p:spPr/>
        <p:txBody>
          <a:bodyPr/>
          <a:lstStyle>
            <a:lvl1pPr>
              <a:defRPr/>
            </a:lvl1pPr>
          </a:lstStyle>
          <a:p>
            <a:endParaRPr lang="en-US" altLang="fi-FI"/>
          </a:p>
        </p:txBody>
      </p:sp>
      <p:sp>
        <p:nvSpPr>
          <p:cNvPr id="6" name="Päivämäärän paikkamerkki 5"/>
          <p:cNvSpPr>
            <a:spLocks noGrp="1"/>
          </p:cNvSpPr>
          <p:nvPr>
            <p:ph type="dt" sz="quarter" idx="12"/>
          </p:nvPr>
        </p:nvSpPr>
        <p:spPr/>
        <p:txBody>
          <a:bodyPr/>
          <a:lstStyle>
            <a:lvl1pPr>
              <a:defRPr/>
            </a:lvl1pPr>
          </a:lstStyle>
          <a:p>
            <a:fld id="{71355F4A-8AFF-4C7A-AE42-D4E17FED98C5}" type="datetime1">
              <a:rPr lang="en-US" altLang="fi-FI"/>
              <a:pPr/>
              <a:t>4/5/2016</a:t>
            </a:fld>
            <a:endParaRPr lang="en-US" altLang="fi-FI"/>
          </a:p>
        </p:txBody>
      </p:sp>
    </p:spTree>
    <p:extLst>
      <p:ext uri="{BB962C8B-B14F-4D97-AF65-F5344CB8AC3E}">
        <p14:creationId xmlns:p14="http://schemas.microsoft.com/office/powerpoint/2010/main" val="1251106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Dian numeron paikkamerkki 3"/>
          <p:cNvSpPr>
            <a:spLocks noGrp="1"/>
          </p:cNvSpPr>
          <p:nvPr>
            <p:ph type="sldNum" sz="quarter" idx="10"/>
          </p:nvPr>
        </p:nvSpPr>
        <p:spPr/>
        <p:txBody>
          <a:bodyPr/>
          <a:lstStyle>
            <a:lvl1pPr>
              <a:defRPr/>
            </a:lvl1pPr>
          </a:lstStyle>
          <a:p>
            <a:fld id="{770A8F6B-FB8B-4924-80D3-98827D9F8129}" type="slidenum">
              <a:rPr lang="en-US" altLang="fi-FI"/>
              <a:pPr/>
              <a:t>‹#›</a:t>
            </a:fld>
            <a:endParaRPr lang="en-US" altLang="fi-FI"/>
          </a:p>
        </p:txBody>
      </p:sp>
      <p:sp>
        <p:nvSpPr>
          <p:cNvPr id="5" name="Alatunnisteen paikkamerkki 4"/>
          <p:cNvSpPr>
            <a:spLocks noGrp="1"/>
          </p:cNvSpPr>
          <p:nvPr>
            <p:ph type="ftr" sz="quarter" idx="11"/>
          </p:nvPr>
        </p:nvSpPr>
        <p:spPr/>
        <p:txBody>
          <a:bodyPr/>
          <a:lstStyle>
            <a:lvl1pPr>
              <a:defRPr/>
            </a:lvl1pPr>
          </a:lstStyle>
          <a:p>
            <a:endParaRPr lang="en-US" altLang="fi-FI"/>
          </a:p>
        </p:txBody>
      </p:sp>
      <p:sp>
        <p:nvSpPr>
          <p:cNvPr id="6" name="Päivämäärän paikkamerkki 5"/>
          <p:cNvSpPr>
            <a:spLocks noGrp="1"/>
          </p:cNvSpPr>
          <p:nvPr>
            <p:ph type="dt" sz="quarter" idx="12"/>
          </p:nvPr>
        </p:nvSpPr>
        <p:spPr/>
        <p:txBody>
          <a:bodyPr/>
          <a:lstStyle>
            <a:lvl1pPr>
              <a:defRPr/>
            </a:lvl1pPr>
          </a:lstStyle>
          <a:p>
            <a:fld id="{A43F1CAC-C584-4E83-B61C-0498FD47B6D0}" type="datetime1">
              <a:rPr lang="en-US" altLang="fi-FI"/>
              <a:pPr/>
              <a:t>4/5/2016</a:t>
            </a:fld>
            <a:endParaRPr lang="en-US" altLang="fi-FI"/>
          </a:p>
        </p:txBody>
      </p:sp>
    </p:spTree>
    <p:extLst>
      <p:ext uri="{BB962C8B-B14F-4D97-AF65-F5344CB8AC3E}">
        <p14:creationId xmlns:p14="http://schemas.microsoft.com/office/powerpoint/2010/main" val="398984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2741613" y="1752600"/>
            <a:ext cx="266541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5559425" y="1752600"/>
            <a:ext cx="2667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Dian numeron paikkamerkki 4"/>
          <p:cNvSpPr>
            <a:spLocks noGrp="1"/>
          </p:cNvSpPr>
          <p:nvPr>
            <p:ph type="sldNum" sz="quarter" idx="10"/>
          </p:nvPr>
        </p:nvSpPr>
        <p:spPr/>
        <p:txBody>
          <a:bodyPr/>
          <a:lstStyle>
            <a:lvl1pPr>
              <a:defRPr/>
            </a:lvl1pPr>
          </a:lstStyle>
          <a:p>
            <a:fld id="{798BB550-0F80-4956-9B88-C7BB50574275}" type="slidenum">
              <a:rPr lang="en-US" altLang="fi-FI"/>
              <a:pPr/>
              <a:t>‹#›</a:t>
            </a:fld>
            <a:endParaRPr lang="en-US" altLang="fi-FI"/>
          </a:p>
        </p:txBody>
      </p:sp>
      <p:sp>
        <p:nvSpPr>
          <p:cNvPr id="6" name="Alatunnisteen paikkamerkki 5"/>
          <p:cNvSpPr>
            <a:spLocks noGrp="1"/>
          </p:cNvSpPr>
          <p:nvPr>
            <p:ph type="ftr" sz="quarter" idx="11"/>
          </p:nvPr>
        </p:nvSpPr>
        <p:spPr/>
        <p:txBody>
          <a:bodyPr/>
          <a:lstStyle>
            <a:lvl1pPr>
              <a:defRPr/>
            </a:lvl1pPr>
          </a:lstStyle>
          <a:p>
            <a:endParaRPr lang="en-US" altLang="fi-FI"/>
          </a:p>
        </p:txBody>
      </p:sp>
      <p:sp>
        <p:nvSpPr>
          <p:cNvPr id="7" name="Päivämäärän paikkamerkki 6"/>
          <p:cNvSpPr>
            <a:spLocks noGrp="1"/>
          </p:cNvSpPr>
          <p:nvPr>
            <p:ph type="dt" sz="quarter" idx="12"/>
          </p:nvPr>
        </p:nvSpPr>
        <p:spPr/>
        <p:txBody>
          <a:bodyPr/>
          <a:lstStyle>
            <a:lvl1pPr>
              <a:defRPr/>
            </a:lvl1pPr>
          </a:lstStyle>
          <a:p>
            <a:fld id="{EDB502B7-7EBB-485C-A882-2CAF304288EA}" type="datetime1">
              <a:rPr lang="en-US" altLang="fi-FI"/>
              <a:pPr/>
              <a:t>4/5/2016</a:t>
            </a:fld>
            <a:endParaRPr lang="en-US" altLang="fi-FI"/>
          </a:p>
        </p:txBody>
      </p:sp>
    </p:spTree>
    <p:extLst>
      <p:ext uri="{BB962C8B-B14F-4D97-AF65-F5344CB8AC3E}">
        <p14:creationId xmlns:p14="http://schemas.microsoft.com/office/powerpoint/2010/main" val="3406587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Dian numeron paikkamerkki 6"/>
          <p:cNvSpPr>
            <a:spLocks noGrp="1"/>
          </p:cNvSpPr>
          <p:nvPr>
            <p:ph type="sldNum" sz="quarter" idx="10"/>
          </p:nvPr>
        </p:nvSpPr>
        <p:spPr/>
        <p:txBody>
          <a:bodyPr/>
          <a:lstStyle>
            <a:lvl1pPr>
              <a:defRPr/>
            </a:lvl1pPr>
          </a:lstStyle>
          <a:p>
            <a:fld id="{7DCC8C4A-E90B-4742-AC0D-DDFE016F2DB8}" type="slidenum">
              <a:rPr lang="en-US" altLang="fi-FI"/>
              <a:pPr/>
              <a:t>‹#›</a:t>
            </a:fld>
            <a:endParaRPr lang="en-US" altLang="fi-FI"/>
          </a:p>
        </p:txBody>
      </p:sp>
      <p:sp>
        <p:nvSpPr>
          <p:cNvPr id="8" name="Alatunnisteen paikkamerkki 7"/>
          <p:cNvSpPr>
            <a:spLocks noGrp="1"/>
          </p:cNvSpPr>
          <p:nvPr>
            <p:ph type="ftr" sz="quarter" idx="11"/>
          </p:nvPr>
        </p:nvSpPr>
        <p:spPr/>
        <p:txBody>
          <a:bodyPr/>
          <a:lstStyle>
            <a:lvl1pPr>
              <a:defRPr/>
            </a:lvl1pPr>
          </a:lstStyle>
          <a:p>
            <a:endParaRPr lang="en-US" altLang="fi-FI"/>
          </a:p>
        </p:txBody>
      </p:sp>
      <p:sp>
        <p:nvSpPr>
          <p:cNvPr id="9" name="Päivämäärän paikkamerkki 8"/>
          <p:cNvSpPr>
            <a:spLocks noGrp="1"/>
          </p:cNvSpPr>
          <p:nvPr>
            <p:ph type="dt" sz="quarter" idx="12"/>
          </p:nvPr>
        </p:nvSpPr>
        <p:spPr/>
        <p:txBody>
          <a:bodyPr/>
          <a:lstStyle>
            <a:lvl1pPr>
              <a:defRPr/>
            </a:lvl1pPr>
          </a:lstStyle>
          <a:p>
            <a:fld id="{75C05972-BAD7-49CB-BEFB-4DD053B8FEF2}" type="datetime1">
              <a:rPr lang="en-US" altLang="fi-FI"/>
              <a:pPr/>
              <a:t>4/5/2016</a:t>
            </a:fld>
            <a:endParaRPr lang="en-US" altLang="fi-FI"/>
          </a:p>
        </p:txBody>
      </p:sp>
    </p:spTree>
    <p:extLst>
      <p:ext uri="{BB962C8B-B14F-4D97-AF65-F5344CB8AC3E}">
        <p14:creationId xmlns:p14="http://schemas.microsoft.com/office/powerpoint/2010/main" val="906165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Dian numeron paikkamerkki 2"/>
          <p:cNvSpPr>
            <a:spLocks noGrp="1"/>
          </p:cNvSpPr>
          <p:nvPr>
            <p:ph type="sldNum" sz="quarter" idx="10"/>
          </p:nvPr>
        </p:nvSpPr>
        <p:spPr/>
        <p:txBody>
          <a:bodyPr/>
          <a:lstStyle>
            <a:lvl1pPr>
              <a:defRPr/>
            </a:lvl1pPr>
          </a:lstStyle>
          <a:p>
            <a:fld id="{7D61D19E-61FB-4F34-A69B-3D688AC795F8}" type="slidenum">
              <a:rPr lang="en-US" altLang="fi-FI"/>
              <a:pPr/>
              <a:t>‹#›</a:t>
            </a:fld>
            <a:endParaRPr lang="en-US" altLang="fi-FI"/>
          </a:p>
        </p:txBody>
      </p:sp>
      <p:sp>
        <p:nvSpPr>
          <p:cNvPr id="4" name="Alatunnisteen paikkamerkki 3"/>
          <p:cNvSpPr>
            <a:spLocks noGrp="1"/>
          </p:cNvSpPr>
          <p:nvPr>
            <p:ph type="ftr" sz="quarter" idx="11"/>
          </p:nvPr>
        </p:nvSpPr>
        <p:spPr/>
        <p:txBody>
          <a:bodyPr/>
          <a:lstStyle>
            <a:lvl1pPr>
              <a:defRPr/>
            </a:lvl1pPr>
          </a:lstStyle>
          <a:p>
            <a:endParaRPr lang="en-US" altLang="fi-FI"/>
          </a:p>
        </p:txBody>
      </p:sp>
      <p:sp>
        <p:nvSpPr>
          <p:cNvPr id="5" name="Päivämäärän paikkamerkki 4"/>
          <p:cNvSpPr>
            <a:spLocks noGrp="1"/>
          </p:cNvSpPr>
          <p:nvPr>
            <p:ph type="dt" sz="quarter" idx="12"/>
          </p:nvPr>
        </p:nvSpPr>
        <p:spPr/>
        <p:txBody>
          <a:bodyPr/>
          <a:lstStyle>
            <a:lvl1pPr>
              <a:defRPr/>
            </a:lvl1pPr>
          </a:lstStyle>
          <a:p>
            <a:fld id="{ACF96A77-579D-45F8-A888-057776491304}" type="datetime1">
              <a:rPr lang="en-US" altLang="fi-FI"/>
              <a:pPr/>
              <a:t>4/5/2016</a:t>
            </a:fld>
            <a:endParaRPr lang="en-US" altLang="fi-FI"/>
          </a:p>
        </p:txBody>
      </p:sp>
    </p:spTree>
    <p:extLst>
      <p:ext uri="{BB962C8B-B14F-4D97-AF65-F5344CB8AC3E}">
        <p14:creationId xmlns:p14="http://schemas.microsoft.com/office/powerpoint/2010/main" val="1096426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ian numeron paikkamerkki 1"/>
          <p:cNvSpPr>
            <a:spLocks noGrp="1"/>
          </p:cNvSpPr>
          <p:nvPr>
            <p:ph type="sldNum" sz="quarter" idx="10"/>
          </p:nvPr>
        </p:nvSpPr>
        <p:spPr/>
        <p:txBody>
          <a:bodyPr/>
          <a:lstStyle>
            <a:lvl1pPr>
              <a:defRPr/>
            </a:lvl1pPr>
          </a:lstStyle>
          <a:p>
            <a:fld id="{649BAD9D-28C5-4A96-A208-0257950EC655}" type="slidenum">
              <a:rPr lang="en-US" altLang="fi-FI"/>
              <a:pPr/>
              <a:t>‹#›</a:t>
            </a:fld>
            <a:endParaRPr lang="en-US" altLang="fi-FI"/>
          </a:p>
        </p:txBody>
      </p:sp>
      <p:sp>
        <p:nvSpPr>
          <p:cNvPr id="3" name="Alatunnisteen paikkamerkki 2"/>
          <p:cNvSpPr>
            <a:spLocks noGrp="1"/>
          </p:cNvSpPr>
          <p:nvPr>
            <p:ph type="ftr" sz="quarter" idx="11"/>
          </p:nvPr>
        </p:nvSpPr>
        <p:spPr/>
        <p:txBody>
          <a:bodyPr/>
          <a:lstStyle>
            <a:lvl1pPr>
              <a:defRPr/>
            </a:lvl1pPr>
          </a:lstStyle>
          <a:p>
            <a:endParaRPr lang="en-US" altLang="fi-FI"/>
          </a:p>
        </p:txBody>
      </p:sp>
      <p:sp>
        <p:nvSpPr>
          <p:cNvPr id="4" name="Päivämäärän paikkamerkki 3"/>
          <p:cNvSpPr>
            <a:spLocks noGrp="1"/>
          </p:cNvSpPr>
          <p:nvPr>
            <p:ph type="dt" sz="quarter" idx="12"/>
          </p:nvPr>
        </p:nvSpPr>
        <p:spPr/>
        <p:txBody>
          <a:bodyPr/>
          <a:lstStyle>
            <a:lvl1pPr>
              <a:defRPr/>
            </a:lvl1pPr>
          </a:lstStyle>
          <a:p>
            <a:fld id="{7969C013-429B-4638-A2A2-84723A59002B}" type="datetime1">
              <a:rPr lang="en-US" altLang="fi-FI"/>
              <a:pPr/>
              <a:t>4/5/2016</a:t>
            </a:fld>
            <a:endParaRPr lang="en-US" altLang="fi-FI"/>
          </a:p>
        </p:txBody>
      </p:sp>
    </p:spTree>
    <p:extLst>
      <p:ext uri="{BB962C8B-B14F-4D97-AF65-F5344CB8AC3E}">
        <p14:creationId xmlns:p14="http://schemas.microsoft.com/office/powerpoint/2010/main" val="2962736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ian numeron paikkamerkki 4"/>
          <p:cNvSpPr>
            <a:spLocks noGrp="1"/>
          </p:cNvSpPr>
          <p:nvPr>
            <p:ph type="sldNum" sz="quarter" idx="10"/>
          </p:nvPr>
        </p:nvSpPr>
        <p:spPr/>
        <p:txBody>
          <a:bodyPr/>
          <a:lstStyle>
            <a:lvl1pPr>
              <a:defRPr/>
            </a:lvl1pPr>
          </a:lstStyle>
          <a:p>
            <a:fld id="{AA7E969E-6726-4D48-9AA2-6C729005A59E}" type="slidenum">
              <a:rPr lang="en-US" altLang="fi-FI"/>
              <a:pPr/>
              <a:t>‹#›</a:t>
            </a:fld>
            <a:endParaRPr lang="en-US" altLang="fi-FI"/>
          </a:p>
        </p:txBody>
      </p:sp>
      <p:sp>
        <p:nvSpPr>
          <p:cNvPr id="6" name="Alatunnisteen paikkamerkki 5"/>
          <p:cNvSpPr>
            <a:spLocks noGrp="1"/>
          </p:cNvSpPr>
          <p:nvPr>
            <p:ph type="ftr" sz="quarter" idx="11"/>
          </p:nvPr>
        </p:nvSpPr>
        <p:spPr/>
        <p:txBody>
          <a:bodyPr/>
          <a:lstStyle>
            <a:lvl1pPr>
              <a:defRPr/>
            </a:lvl1pPr>
          </a:lstStyle>
          <a:p>
            <a:endParaRPr lang="en-US" altLang="fi-FI"/>
          </a:p>
        </p:txBody>
      </p:sp>
      <p:sp>
        <p:nvSpPr>
          <p:cNvPr id="7" name="Päivämäärän paikkamerkki 6"/>
          <p:cNvSpPr>
            <a:spLocks noGrp="1"/>
          </p:cNvSpPr>
          <p:nvPr>
            <p:ph type="dt" sz="quarter" idx="12"/>
          </p:nvPr>
        </p:nvSpPr>
        <p:spPr/>
        <p:txBody>
          <a:bodyPr/>
          <a:lstStyle>
            <a:lvl1pPr>
              <a:defRPr/>
            </a:lvl1pPr>
          </a:lstStyle>
          <a:p>
            <a:fld id="{1FBD4005-3D34-422B-A010-9C40DA4CECEA}" type="datetime1">
              <a:rPr lang="en-US" altLang="fi-FI"/>
              <a:pPr/>
              <a:t>4/5/2016</a:t>
            </a:fld>
            <a:endParaRPr lang="en-US" altLang="fi-FI"/>
          </a:p>
        </p:txBody>
      </p:sp>
    </p:spTree>
    <p:extLst>
      <p:ext uri="{BB962C8B-B14F-4D97-AF65-F5344CB8AC3E}">
        <p14:creationId xmlns:p14="http://schemas.microsoft.com/office/powerpoint/2010/main" val="3259670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ian numeron paikkamerkki 4"/>
          <p:cNvSpPr>
            <a:spLocks noGrp="1"/>
          </p:cNvSpPr>
          <p:nvPr>
            <p:ph type="sldNum" sz="quarter" idx="10"/>
          </p:nvPr>
        </p:nvSpPr>
        <p:spPr/>
        <p:txBody>
          <a:bodyPr/>
          <a:lstStyle>
            <a:lvl1pPr>
              <a:defRPr/>
            </a:lvl1pPr>
          </a:lstStyle>
          <a:p>
            <a:fld id="{4E158EFA-6E49-47A8-A2E0-8982171B0AC9}" type="slidenum">
              <a:rPr lang="en-US" altLang="fi-FI"/>
              <a:pPr/>
              <a:t>‹#›</a:t>
            </a:fld>
            <a:endParaRPr lang="en-US" altLang="fi-FI"/>
          </a:p>
        </p:txBody>
      </p:sp>
      <p:sp>
        <p:nvSpPr>
          <p:cNvPr id="6" name="Alatunnisteen paikkamerkki 5"/>
          <p:cNvSpPr>
            <a:spLocks noGrp="1"/>
          </p:cNvSpPr>
          <p:nvPr>
            <p:ph type="ftr" sz="quarter" idx="11"/>
          </p:nvPr>
        </p:nvSpPr>
        <p:spPr/>
        <p:txBody>
          <a:bodyPr/>
          <a:lstStyle>
            <a:lvl1pPr>
              <a:defRPr/>
            </a:lvl1pPr>
          </a:lstStyle>
          <a:p>
            <a:endParaRPr lang="en-US" altLang="fi-FI"/>
          </a:p>
        </p:txBody>
      </p:sp>
      <p:sp>
        <p:nvSpPr>
          <p:cNvPr id="7" name="Päivämäärän paikkamerkki 6"/>
          <p:cNvSpPr>
            <a:spLocks noGrp="1"/>
          </p:cNvSpPr>
          <p:nvPr>
            <p:ph type="dt" sz="quarter" idx="12"/>
          </p:nvPr>
        </p:nvSpPr>
        <p:spPr/>
        <p:txBody>
          <a:bodyPr/>
          <a:lstStyle>
            <a:lvl1pPr>
              <a:defRPr/>
            </a:lvl1pPr>
          </a:lstStyle>
          <a:p>
            <a:fld id="{5CFF86C2-DE8F-4EEA-A2B3-6283F229A49A}" type="datetime1">
              <a:rPr lang="en-US" altLang="fi-FI"/>
              <a:pPr/>
              <a:t>4/5/2016</a:t>
            </a:fld>
            <a:endParaRPr lang="en-US" altLang="fi-FI"/>
          </a:p>
        </p:txBody>
      </p:sp>
    </p:spTree>
    <p:extLst>
      <p:ext uri="{BB962C8B-B14F-4D97-AF65-F5344CB8AC3E}">
        <p14:creationId xmlns:p14="http://schemas.microsoft.com/office/powerpoint/2010/main" val="877537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44" name="Rectangle 20"/>
          <p:cNvSpPr>
            <a:spLocks noChangeArrowheads="1"/>
          </p:cNvSpPr>
          <p:nvPr/>
        </p:nvSpPr>
        <p:spPr bwMode="auto">
          <a:xfrm>
            <a:off x="304800" y="533400"/>
            <a:ext cx="8458200" cy="5791200"/>
          </a:xfrm>
          <a:prstGeom prst="rect">
            <a:avLst/>
          </a:prstGeom>
          <a:solidFill>
            <a:srgbClr val="FFFFFF">
              <a:alpha val="80000"/>
            </a:srgbClr>
          </a:solidFill>
          <a:ln w="38100" cap="sq">
            <a:solidFill>
              <a:srgbClr val="5C2305"/>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i-FI"/>
          </a:p>
        </p:txBody>
      </p:sp>
      <p:sp>
        <p:nvSpPr>
          <p:cNvPr id="1045" name="Rectangle 21"/>
          <p:cNvSpPr>
            <a:spLocks noChangeArrowheads="1"/>
          </p:cNvSpPr>
          <p:nvPr/>
        </p:nvSpPr>
        <p:spPr bwMode="auto">
          <a:xfrm>
            <a:off x="533400" y="762000"/>
            <a:ext cx="8001000" cy="5334000"/>
          </a:xfrm>
          <a:prstGeom prst="rect">
            <a:avLst/>
          </a:prstGeom>
          <a:noFill/>
          <a:ln w="76200" cap="sq">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i-FI"/>
          </a:p>
        </p:txBody>
      </p:sp>
      <p:sp>
        <p:nvSpPr>
          <p:cNvPr id="1034" name="Rectangle 10"/>
          <p:cNvSpPr>
            <a:spLocks noGrp="1" noChangeArrowheads="1"/>
          </p:cNvSpPr>
          <p:nvPr>
            <p:ph type="title"/>
          </p:nvPr>
        </p:nvSpPr>
        <p:spPr bwMode="auto">
          <a:xfrm>
            <a:off x="1905000" y="838200"/>
            <a:ext cx="63246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ctr" anchorCtr="0" compatLnSpc="1">
            <a:prstTxWarp prst="textNoShape">
              <a:avLst/>
            </a:prstTxWarp>
          </a:bodyPr>
          <a:lstStyle/>
          <a:p>
            <a:pPr lvl="0"/>
            <a:r>
              <a:rPr lang="en-US" altLang="fi-FI" smtClean="0"/>
              <a:t>Muokkaa otsikon perustyyliä napsauttamalla</a:t>
            </a:r>
          </a:p>
        </p:txBody>
      </p:sp>
      <p:sp>
        <p:nvSpPr>
          <p:cNvPr id="1036" name="Rectangle 12"/>
          <p:cNvSpPr>
            <a:spLocks noGrp="1" noChangeArrowheads="1"/>
          </p:cNvSpPr>
          <p:nvPr>
            <p:ph type="body" idx="1"/>
          </p:nvPr>
        </p:nvSpPr>
        <p:spPr bwMode="auto">
          <a:xfrm>
            <a:off x="2741613" y="1752600"/>
            <a:ext cx="5484812" cy="419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t" anchorCtr="0" compatLnSpc="1">
            <a:prstTxWarp prst="textNoShape">
              <a:avLst/>
            </a:prstTxWarp>
          </a:bodyPr>
          <a:lstStyle/>
          <a:p>
            <a:pPr lvl="0"/>
            <a:r>
              <a:rPr lang="en-US" altLang="fi-FI" smtClean="0"/>
              <a:t>Muokkaa tekstin perustyylejä napsauttamalla</a:t>
            </a:r>
          </a:p>
          <a:p>
            <a:pPr lvl="1"/>
            <a:r>
              <a:rPr lang="en-US" altLang="fi-FI" smtClean="0"/>
              <a:t>Toinen taso</a:t>
            </a:r>
          </a:p>
          <a:p>
            <a:pPr lvl="2"/>
            <a:r>
              <a:rPr lang="en-US" altLang="fi-FI" smtClean="0"/>
              <a:t>Kolmas taso</a:t>
            </a:r>
          </a:p>
          <a:p>
            <a:pPr lvl="3"/>
            <a:r>
              <a:rPr lang="en-US" altLang="fi-FI" smtClean="0"/>
              <a:t>Neljäs taso</a:t>
            </a:r>
          </a:p>
          <a:p>
            <a:pPr lvl="4"/>
            <a:r>
              <a:rPr lang="en-US" altLang="fi-FI" smtClean="0"/>
              <a:t>Viides taso</a:t>
            </a:r>
          </a:p>
        </p:txBody>
      </p:sp>
      <p:sp>
        <p:nvSpPr>
          <p:cNvPr id="1041" name="Rectangle 17"/>
          <p:cNvSpPr>
            <a:spLocks noGrp="1" noChangeArrowheads="1"/>
          </p:cNvSpPr>
          <p:nvPr>
            <p:ph type="sldNum" sz="quarter" idx="4"/>
          </p:nvPr>
        </p:nvSpPr>
        <p:spPr bwMode="auto">
          <a:xfrm>
            <a:off x="8077200" y="6415088"/>
            <a:ext cx="739775" cy="423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none" lIns="92075" tIns="46037" rIns="92075" bIns="46037" numCol="1" anchor="ctr" anchorCtr="0" compatLnSpc="1">
            <a:prstTxWarp prst="textNoShape">
              <a:avLst/>
            </a:prstTxWarp>
          </a:bodyPr>
          <a:lstStyle>
            <a:lvl1pPr algn="r">
              <a:defRPr sz="1000" b="0">
                <a:latin typeface="+mn-lt"/>
              </a:defRPr>
            </a:lvl1pPr>
          </a:lstStyle>
          <a:p>
            <a:fld id="{B3179C6B-39F3-46DF-BDF6-E9547A3B535A}" type="slidenum">
              <a:rPr lang="en-US" altLang="fi-FI"/>
              <a:pPr/>
              <a:t>‹#›</a:t>
            </a:fld>
            <a:endParaRPr lang="en-US" altLang="fi-FI"/>
          </a:p>
        </p:txBody>
      </p:sp>
      <p:sp>
        <p:nvSpPr>
          <p:cNvPr id="1042" name="Rectangle 18"/>
          <p:cNvSpPr>
            <a:spLocks noGrp="1" noChangeArrowheads="1"/>
          </p:cNvSpPr>
          <p:nvPr>
            <p:ph type="ftr" sz="quarter" idx="3"/>
          </p:nvPr>
        </p:nvSpPr>
        <p:spPr bwMode="auto">
          <a:xfrm>
            <a:off x="3581400" y="6415088"/>
            <a:ext cx="4419600" cy="441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none" lIns="92075" tIns="46037" rIns="92075" bIns="46037" numCol="1" anchor="ctr" anchorCtr="0" compatLnSpc="1">
            <a:prstTxWarp prst="textNoShape">
              <a:avLst/>
            </a:prstTxWarp>
          </a:bodyPr>
          <a:lstStyle>
            <a:lvl1pPr>
              <a:defRPr sz="1000" b="0">
                <a:latin typeface="+mn-lt"/>
              </a:defRPr>
            </a:lvl1pPr>
          </a:lstStyle>
          <a:p>
            <a:endParaRPr lang="en-US" altLang="fi-FI"/>
          </a:p>
        </p:txBody>
      </p:sp>
      <p:sp>
        <p:nvSpPr>
          <p:cNvPr id="1043" name="Rectangle 19"/>
          <p:cNvSpPr>
            <a:spLocks noGrp="1" noChangeArrowheads="1"/>
          </p:cNvSpPr>
          <p:nvPr>
            <p:ph type="dt" sz="quarter" idx="2"/>
          </p:nvPr>
        </p:nvSpPr>
        <p:spPr bwMode="auto">
          <a:xfrm>
            <a:off x="1905000" y="6415088"/>
            <a:ext cx="1593850" cy="441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none" lIns="92075" tIns="46037" rIns="92075" bIns="46037" numCol="1" anchor="ctr" anchorCtr="0" compatLnSpc="1">
            <a:prstTxWarp prst="textNoShape">
              <a:avLst/>
            </a:prstTxWarp>
          </a:bodyPr>
          <a:lstStyle>
            <a:lvl1pPr>
              <a:defRPr sz="1000" b="0">
                <a:latin typeface="+mn-lt"/>
              </a:defRPr>
            </a:lvl1pPr>
          </a:lstStyle>
          <a:p>
            <a:fld id="{498CB724-D3ED-481D-AFDE-0FD2E28696AE}" type="datetime1">
              <a:rPr lang="en-US" altLang="fi-FI"/>
              <a:pPr/>
              <a:t>4/5/2016</a:t>
            </a:fld>
            <a:endParaRPr lang="en-US" alt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rtl="0" eaLnBrk="1" fontAlgn="base" hangingPunct="1">
        <a:spcBef>
          <a:spcPct val="0"/>
        </a:spcBef>
        <a:spcAft>
          <a:spcPct val="0"/>
        </a:spcAft>
        <a:defRPr kumimoji="1" sz="2800">
          <a:solidFill>
            <a:srgbClr val="5C2305"/>
          </a:solidFill>
          <a:latin typeface="+mj-lt"/>
          <a:ea typeface="+mj-ea"/>
          <a:cs typeface="+mj-cs"/>
        </a:defRPr>
      </a:lvl1pPr>
      <a:lvl2pPr algn="l" rtl="0" eaLnBrk="1" fontAlgn="base" hangingPunct="1">
        <a:spcBef>
          <a:spcPct val="0"/>
        </a:spcBef>
        <a:spcAft>
          <a:spcPct val="0"/>
        </a:spcAft>
        <a:defRPr kumimoji="1" sz="2800">
          <a:solidFill>
            <a:srgbClr val="5C2305"/>
          </a:solidFill>
          <a:latin typeface="Verdana" pitchFamily="34" charset="0"/>
        </a:defRPr>
      </a:lvl2pPr>
      <a:lvl3pPr algn="l" rtl="0" eaLnBrk="1" fontAlgn="base" hangingPunct="1">
        <a:spcBef>
          <a:spcPct val="0"/>
        </a:spcBef>
        <a:spcAft>
          <a:spcPct val="0"/>
        </a:spcAft>
        <a:defRPr kumimoji="1" sz="2800">
          <a:solidFill>
            <a:srgbClr val="5C2305"/>
          </a:solidFill>
          <a:latin typeface="Verdana" pitchFamily="34" charset="0"/>
        </a:defRPr>
      </a:lvl3pPr>
      <a:lvl4pPr algn="l" rtl="0" eaLnBrk="1" fontAlgn="base" hangingPunct="1">
        <a:spcBef>
          <a:spcPct val="0"/>
        </a:spcBef>
        <a:spcAft>
          <a:spcPct val="0"/>
        </a:spcAft>
        <a:defRPr kumimoji="1" sz="2800">
          <a:solidFill>
            <a:srgbClr val="5C2305"/>
          </a:solidFill>
          <a:latin typeface="Verdana" pitchFamily="34" charset="0"/>
        </a:defRPr>
      </a:lvl4pPr>
      <a:lvl5pPr algn="l" rtl="0" eaLnBrk="1" fontAlgn="base" hangingPunct="1">
        <a:spcBef>
          <a:spcPct val="0"/>
        </a:spcBef>
        <a:spcAft>
          <a:spcPct val="0"/>
        </a:spcAft>
        <a:defRPr kumimoji="1" sz="2800">
          <a:solidFill>
            <a:srgbClr val="5C2305"/>
          </a:solidFill>
          <a:latin typeface="Verdana" pitchFamily="34" charset="0"/>
        </a:defRPr>
      </a:lvl5pPr>
      <a:lvl6pPr marL="457200" algn="l" rtl="0" eaLnBrk="1" fontAlgn="base" hangingPunct="1">
        <a:spcBef>
          <a:spcPct val="0"/>
        </a:spcBef>
        <a:spcAft>
          <a:spcPct val="0"/>
        </a:spcAft>
        <a:defRPr kumimoji="1" sz="2800">
          <a:solidFill>
            <a:srgbClr val="5C2305"/>
          </a:solidFill>
          <a:latin typeface="Verdana" pitchFamily="34" charset="0"/>
        </a:defRPr>
      </a:lvl6pPr>
      <a:lvl7pPr marL="914400" algn="l" rtl="0" eaLnBrk="1" fontAlgn="base" hangingPunct="1">
        <a:spcBef>
          <a:spcPct val="0"/>
        </a:spcBef>
        <a:spcAft>
          <a:spcPct val="0"/>
        </a:spcAft>
        <a:defRPr kumimoji="1" sz="2800">
          <a:solidFill>
            <a:srgbClr val="5C2305"/>
          </a:solidFill>
          <a:latin typeface="Verdana" pitchFamily="34" charset="0"/>
        </a:defRPr>
      </a:lvl7pPr>
      <a:lvl8pPr marL="1371600" algn="l" rtl="0" eaLnBrk="1" fontAlgn="base" hangingPunct="1">
        <a:spcBef>
          <a:spcPct val="0"/>
        </a:spcBef>
        <a:spcAft>
          <a:spcPct val="0"/>
        </a:spcAft>
        <a:defRPr kumimoji="1" sz="2800">
          <a:solidFill>
            <a:srgbClr val="5C2305"/>
          </a:solidFill>
          <a:latin typeface="Verdana" pitchFamily="34" charset="0"/>
        </a:defRPr>
      </a:lvl8pPr>
      <a:lvl9pPr marL="1828800" algn="l" rtl="0" eaLnBrk="1" fontAlgn="base" hangingPunct="1">
        <a:spcBef>
          <a:spcPct val="0"/>
        </a:spcBef>
        <a:spcAft>
          <a:spcPct val="0"/>
        </a:spcAft>
        <a:defRPr kumimoji="1" sz="2800">
          <a:solidFill>
            <a:srgbClr val="5C2305"/>
          </a:solidFill>
          <a:latin typeface="Verdana" pitchFamily="34" charset="0"/>
        </a:defRPr>
      </a:lvl9pPr>
    </p:titleStyle>
    <p:bodyStyle>
      <a:lvl1pPr marL="342900" indent="-342900" algn="l" rtl="0" eaLnBrk="1" fontAlgn="base" hangingPunct="1">
        <a:spcBef>
          <a:spcPct val="20000"/>
        </a:spcBef>
        <a:spcAft>
          <a:spcPct val="0"/>
        </a:spcAft>
        <a:buClr>
          <a:srgbClr val="5C2305"/>
        </a:buClr>
        <a:buChar char="•"/>
        <a:defRPr kumimoji="1" sz="2200">
          <a:solidFill>
            <a:srgbClr val="5C2305"/>
          </a:solidFill>
          <a:latin typeface="+mn-lt"/>
          <a:ea typeface="+mn-ea"/>
          <a:cs typeface="+mn-cs"/>
        </a:defRPr>
      </a:lvl1pPr>
      <a:lvl2pPr marL="742950" indent="-285750" algn="l" rtl="0" eaLnBrk="1" fontAlgn="base" hangingPunct="1">
        <a:spcBef>
          <a:spcPct val="20000"/>
        </a:spcBef>
        <a:spcAft>
          <a:spcPct val="0"/>
        </a:spcAft>
        <a:buClr>
          <a:srgbClr val="5C2305"/>
        </a:buClr>
        <a:buChar char="•"/>
        <a:defRPr kumimoji="1" sz="2000">
          <a:solidFill>
            <a:srgbClr val="5C2305"/>
          </a:solidFill>
          <a:latin typeface="+mn-lt"/>
        </a:defRPr>
      </a:lvl2pPr>
      <a:lvl3pPr marL="1085850" indent="-228600" algn="l" rtl="0" eaLnBrk="1" fontAlgn="base" hangingPunct="1">
        <a:spcBef>
          <a:spcPct val="20000"/>
        </a:spcBef>
        <a:spcAft>
          <a:spcPct val="0"/>
        </a:spcAft>
        <a:buClr>
          <a:srgbClr val="5C2305"/>
        </a:buClr>
        <a:buChar char="•"/>
        <a:defRPr kumimoji="1">
          <a:solidFill>
            <a:srgbClr val="5C2305"/>
          </a:solidFill>
          <a:latin typeface="+mn-lt"/>
        </a:defRPr>
      </a:lvl3pPr>
      <a:lvl4pPr marL="1428750" indent="-228600" algn="l" rtl="0" eaLnBrk="1" fontAlgn="base" hangingPunct="1">
        <a:spcBef>
          <a:spcPct val="20000"/>
        </a:spcBef>
        <a:spcAft>
          <a:spcPct val="0"/>
        </a:spcAft>
        <a:buClr>
          <a:srgbClr val="5C2305"/>
        </a:buClr>
        <a:buChar char="•"/>
        <a:defRPr kumimoji="1" sz="1600">
          <a:solidFill>
            <a:srgbClr val="5C2305"/>
          </a:solidFill>
          <a:latin typeface="+mn-lt"/>
        </a:defRPr>
      </a:lvl4pPr>
      <a:lvl5pPr marL="1771650" indent="-228600" algn="l" rtl="0" eaLnBrk="1" fontAlgn="base" hangingPunct="1">
        <a:spcBef>
          <a:spcPct val="20000"/>
        </a:spcBef>
        <a:spcAft>
          <a:spcPct val="0"/>
        </a:spcAft>
        <a:buClr>
          <a:srgbClr val="5C2305"/>
        </a:buClr>
        <a:buChar char="•"/>
        <a:defRPr kumimoji="1" sz="1400">
          <a:solidFill>
            <a:srgbClr val="5C2305"/>
          </a:solidFill>
          <a:latin typeface="+mn-lt"/>
        </a:defRPr>
      </a:lvl5pPr>
      <a:lvl6pPr marL="2228850" indent="-228600" algn="l" rtl="0" eaLnBrk="1" fontAlgn="base" hangingPunct="1">
        <a:spcBef>
          <a:spcPct val="20000"/>
        </a:spcBef>
        <a:spcAft>
          <a:spcPct val="0"/>
        </a:spcAft>
        <a:buClr>
          <a:srgbClr val="5C2305"/>
        </a:buClr>
        <a:buChar char="•"/>
        <a:defRPr kumimoji="1" sz="1400">
          <a:solidFill>
            <a:srgbClr val="5C2305"/>
          </a:solidFill>
          <a:latin typeface="+mn-lt"/>
        </a:defRPr>
      </a:lvl6pPr>
      <a:lvl7pPr marL="2686050" indent="-228600" algn="l" rtl="0" eaLnBrk="1" fontAlgn="base" hangingPunct="1">
        <a:spcBef>
          <a:spcPct val="20000"/>
        </a:spcBef>
        <a:spcAft>
          <a:spcPct val="0"/>
        </a:spcAft>
        <a:buClr>
          <a:srgbClr val="5C2305"/>
        </a:buClr>
        <a:buChar char="•"/>
        <a:defRPr kumimoji="1" sz="1400">
          <a:solidFill>
            <a:srgbClr val="5C2305"/>
          </a:solidFill>
          <a:latin typeface="+mn-lt"/>
        </a:defRPr>
      </a:lvl7pPr>
      <a:lvl8pPr marL="3143250" indent="-228600" algn="l" rtl="0" eaLnBrk="1" fontAlgn="base" hangingPunct="1">
        <a:spcBef>
          <a:spcPct val="20000"/>
        </a:spcBef>
        <a:spcAft>
          <a:spcPct val="0"/>
        </a:spcAft>
        <a:buClr>
          <a:srgbClr val="5C2305"/>
        </a:buClr>
        <a:buChar char="•"/>
        <a:defRPr kumimoji="1" sz="1400">
          <a:solidFill>
            <a:srgbClr val="5C2305"/>
          </a:solidFill>
          <a:latin typeface="+mn-lt"/>
        </a:defRPr>
      </a:lvl8pPr>
      <a:lvl9pPr marL="3600450" indent="-228600" algn="l" rtl="0" eaLnBrk="1" fontAlgn="base" hangingPunct="1">
        <a:spcBef>
          <a:spcPct val="20000"/>
        </a:spcBef>
        <a:spcAft>
          <a:spcPct val="0"/>
        </a:spcAft>
        <a:buClr>
          <a:srgbClr val="5C2305"/>
        </a:buClr>
        <a:buChar char="•"/>
        <a:defRPr kumimoji="1" sz="1400">
          <a:solidFill>
            <a:srgbClr val="5C2305"/>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4"/>
          <p:cNvSpPr>
            <a:spLocks noGrp="1" noChangeArrowheads="1"/>
          </p:cNvSpPr>
          <p:nvPr>
            <p:ph type="dt" sz="quarter" idx="2"/>
          </p:nvPr>
        </p:nvSpPr>
        <p:spPr/>
        <p:txBody>
          <a:bodyPr/>
          <a:lstStyle/>
          <a:p>
            <a:fld id="{81AA3AFC-8377-4FE7-888F-0EE2D21FBEBE}" type="datetime1">
              <a:rPr lang="en-US" altLang="fi-FI"/>
              <a:pPr/>
              <a:t>4/5/2016</a:t>
            </a:fld>
            <a:endParaRPr lang="en-US" altLang="fi-FI"/>
          </a:p>
        </p:txBody>
      </p:sp>
      <p:sp>
        <p:nvSpPr>
          <p:cNvPr id="19460" name="Rectangle 4"/>
          <p:cNvSpPr>
            <a:spLocks noGrp="1" noChangeArrowheads="1"/>
          </p:cNvSpPr>
          <p:nvPr>
            <p:ph type="ctrTitle"/>
          </p:nvPr>
        </p:nvSpPr>
        <p:spPr>
          <a:noFill/>
        </p:spPr>
        <p:txBody>
          <a:bodyPr/>
          <a:lstStyle/>
          <a:p>
            <a:r>
              <a:rPr lang="en-US" altLang="fi-FI" sz="3600" dirty="0" err="1" smtClean="0"/>
              <a:t>Perusopetuksen</a:t>
            </a:r>
            <a:r>
              <a:rPr lang="en-US" altLang="fi-FI" sz="3600" dirty="0" smtClean="0"/>
              <a:t> </a:t>
            </a:r>
            <a:r>
              <a:rPr lang="en-US" altLang="fi-FI" sz="3600" dirty="0" err="1" smtClean="0"/>
              <a:t>opetussuunnitelma</a:t>
            </a:r>
            <a:endParaRPr lang="en-US" altLang="fi-FI" sz="3600" dirty="0"/>
          </a:p>
        </p:txBody>
      </p:sp>
      <p:sp>
        <p:nvSpPr>
          <p:cNvPr id="19461" name="Rectangle 5"/>
          <p:cNvSpPr>
            <a:spLocks noGrp="1" noChangeArrowheads="1"/>
          </p:cNvSpPr>
          <p:nvPr>
            <p:ph type="subTitle" idx="1"/>
          </p:nvPr>
        </p:nvSpPr>
        <p:spPr>
          <a:xfrm>
            <a:off x="2741613" y="3581400"/>
            <a:ext cx="5486400" cy="2286000"/>
          </a:xfrm>
          <a:noFill/>
        </p:spPr>
        <p:txBody>
          <a:bodyPr/>
          <a:lstStyle/>
          <a:p>
            <a:r>
              <a:rPr lang="en-US" altLang="fi-FI" dirty="0" err="1" smtClean="0"/>
              <a:t>Oppilaanohjaus</a:t>
            </a:r>
            <a:endParaRPr lang="en-US" altLang="fi-FI" dirty="0"/>
          </a:p>
          <a:p>
            <a:endParaRPr lang="en-US" altLang="fi-FI" sz="3800" dirty="0"/>
          </a:p>
          <a:p>
            <a:r>
              <a:rPr lang="en-US" altLang="fi-FI" sz="1600" dirty="0" err="1" smtClean="0"/>
              <a:t>Porin</a:t>
            </a:r>
            <a:r>
              <a:rPr lang="en-US" altLang="fi-FI" sz="1600" dirty="0" smtClean="0"/>
              <a:t> </a:t>
            </a:r>
            <a:r>
              <a:rPr lang="en-US" altLang="fi-FI" sz="1600" dirty="0" err="1" smtClean="0"/>
              <a:t>kaupunki</a:t>
            </a:r>
            <a:endParaRPr lang="en-US" altLang="fi-FI" sz="1600" dirty="0" smtClean="0"/>
          </a:p>
          <a:p>
            <a:r>
              <a:rPr lang="en-US" altLang="fi-FI" sz="1600" dirty="0" err="1" smtClean="0"/>
              <a:t>Jussi</a:t>
            </a:r>
            <a:r>
              <a:rPr lang="en-US" altLang="fi-FI" sz="1600" dirty="0" smtClean="0"/>
              <a:t> </a:t>
            </a:r>
            <a:r>
              <a:rPr lang="en-US" altLang="fi-FI" sz="1600" dirty="0" err="1" smtClean="0"/>
              <a:t>Välimäki</a:t>
            </a:r>
            <a:endParaRPr lang="en-US" altLang="fi-FI"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400" b="1" dirty="0" smtClean="0"/>
              <a:t>Yläkoulu vuosiluokat 8-9</a:t>
            </a:r>
            <a:endParaRPr lang="fi-FI" sz="2400" b="1" dirty="0"/>
          </a:p>
        </p:txBody>
      </p:sp>
      <p:graphicFrame>
        <p:nvGraphicFramePr>
          <p:cNvPr id="5" name="Sisällön paikkamerkki 4"/>
          <p:cNvGraphicFramePr>
            <a:graphicFrameLocks noGrp="1"/>
          </p:cNvGraphicFramePr>
          <p:nvPr>
            <p:ph idx="1"/>
            <p:extLst>
              <p:ext uri="{D42A27DB-BD31-4B8C-83A1-F6EECF244321}">
                <p14:modId xmlns:p14="http://schemas.microsoft.com/office/powerpoint/2010/main" val="496753100"/>
              </p:ext>
            </p:extLst>
          </p:nvPr>
        </p:nvGraphicFramePr>
        <p:xfrm>
          <a:off x="827088" y="1412875"/>
          <a:ext cx="7399338" cy="4866640"/>
        </p:xfrm>
        <a:graphic>
          <a:graphicData uri="http://schemas.openxmlformats.org/drawingml/2006/table">
            <a:tbl>
              <a:tblPr firstRow="1" bandRow="1">
                <a:tableStyleId>{5C22544A-7EE6-4342-B048-85BDC9FD1C3A}</a:tableStyleId>
              </a:tblPr>
              <a:tblGrid>
                <a:gridCol w="2466446"/>
                <a:gridCol w="2466446"/>
                <a:gridCol w="2466446"/>
              </a:tblGrid>
              <a:tr h="370840">
                <a:tc>
                  <a:txBody>
                    <a:bodyPr/>
                    <a:lstStyle/>
                    <a:p>
                      <a:r>
                        <a:rPr lang="fi-FI" sz="1200" dirty="0" smtClean="0"/>
                        <a:t>Opetuksen tavoitteet</a:t>
                      </a:r>
                      <a:endParaRPr lang="fi-FI" sz="1200" dirty="0"/>
                    </a:p>
                  </a:txBody>
                  <a:tcPr/>
                </a:tc>
                <a:tc>
                  <a:txBody>
                    <a:bodyPr/>
                    <a:lstStyle/>
                    <a:p>
                      <a:r>
                        <a:rPr lang="fi-FI" sz="1200" dirty="0" smtClean="0"/>
                        <a:t>Keskeiset </a:t>
                      </a:r>
                      <a:r>
                        <a:rPr lang="fi-FI" sz="1200" dirty="0" err="1" smtClean="0"/>
                        <a:t>sis.alueet</a:t>
                      </a:r>
                      <a:endParaRPr lang="fi-FI" sz="1200" dirty="0"/>
                    </a:p>
                  </a:txBody>
                  <a:tcPr/>
                </a:tc>
                <a:tc>
                  <a:txBody>
                    <a:bodyPr/>
                    <a:lstStyle/>
                    <a:p>
                      <a:r>
                        <a:rPr lang="fi-FI" sz="1200" dirty="0" smtClean="0"/>
                        <a:t>Laaja-alainen osaaminen</a:t>
                      </a:r>
                      <a:endParaRPr lang="fi-FI" sz="1200" dirty="0"/>
                    </a:p>
                  </a:txBody>
                  <a:tcPr/>
                </a:tc>
              </a:tr>
              <a:tr h="370840">
                <a:tc>
                  <a:txBody>
                    <a:bodyPr/>
                    <a:lstStyle/>
                    <a:p>
                      <a:r>
                        <a:rPr lang="fi-FI" sz="1200" dirty="0" smtClean="0"/>
                        <a:t>Elinikäinen oppiminen</a:t>
                      </a:r>
                      <a:endParaRPr lang="fi-FI" sz="1200" dirty="0"/>
                    </a:p>
                  </a:txBody>
                  <a:tcPr/>
                </a:tc>
                <a:tc>
                  <a:txBody>
                    <a:bodyPr/>
                    <a:lstStyle/>
                    <a:p>
                      <a:pPr marL="171450" indent="-171450">
                        <a:buFont typeface="Arial" panose="020B0604020202020204" pitchFamily="34" charset="0"/>
                        <a:buChar char="•"/>
                      </a:pPr>
                      <a:r>
                        <a:rPr lang="fi-FI" sz="1100" dirty="0" smtClean="0"/>
                        <a:t>Mahdolliset valintatilanteet / valinnaisaineet.</a:t>
                      </a:r>
                    </a:p>
                    <a:p>
                      <a:pPr marL="171450" indent="-171450">
                        <a:buFont typeface="Arial" panose="020B0604020202020204" pitchFamily="34" charset="0"/>
                        <a:buChar char="•"/>
                      </a:pPr>
                      <a:r>
                        <a:rPr lang="fi-FI" sz="1100" dirty="0" smtClean="0"/>
                        <a:t>Oman opintopolun rakentaminen ja elinikäinen</a:t>
                      </a:r>
                      <a:r>
                        <a:rPr lang="fi-FI" sz="1100" baseline="0" dirty="0" smtClean="0"/>
                        <a:t> kouluttautuminen.</a:t>
                      </a:r>
                      <a:endParaRPr lang="fi-FI" sz="1100" dirty="0"/>
                    </a:p>
                  </a:txBody>
                  <a:tcPr/>
                </a:tc>
                <a:tc>
                  <a:txBody>
                    <a:bodyPr/>
                    <a:lstStyle/>
                    <a:p>
                      <a:r>
                        <a:rPr lang="fi-FI" sz="1400" dirty="0" smtClean="0"/>
                        <a:t>L1</a:t>
                      </a:r>
                      <a:endParaRPr lang="fi-FI" sz="1400" dirty="0"/>
                    </a:p>
                  </a:txBody>
                  <a:tcPr/>
                </a:tc>
              </a:tr>
              <a:tr h="370840">
                <a:tc>
                  <a:txBody>
                    <a:bodyPr/>
                    <a:lstStyle/>
                    <a:p>
                      <a:r>
                        <a:rPr lang="fi-FI" sz="1200" dirty="0" smtClean="0"/>
                        <a:t>Itsetuntemus</a:t>
                      </a:r>
                      <a:endParaRPr lang="fi-FI" sz="1200" dirty="0"/>
                    </a:p>
                  </a:txBody>
                  <a:tcPr/>
                </a:tc>
                <a:tc>
                  <a:txBody>
                    <a:bodyPr/>
                    <a:lstStyle/>
                    <a:p>
                      <a:pPr marL="171450" indent="-171450">
                        <a:buFont typeface="Arial" panose="020B0604020202020204" pitchFamily="34" charset="0"/>
                        <a:buChar char="•"/>
                      </a:pPr>
                      <a:r>
                        <a:rPr lang="fi-FI" sz="1100" dirty="0" smtClean="0"/>
                        <a:t>Vahvuudet ja kiinnostuksen kohteet.</a:t>
                      </a:r>
                    </a:p>
                    <a:p>
                      <a:pPr marL="171450" indent="-171450">
                        <a:buFont typeface="Arial" panose="020B0604020202020204" pitchFamily="34" charset="0"/>
                        <a:buChar char="•"/>
                      </a:pPr>
                      <a:r>
                        <a:rPr lang="fi-FI" sz="1100" dirty="0" smtClean="0"/>
                        <a:t>Minäkuva, itsetunto</a:t>
                      </a:r>
                      <a:r>
                        <a:rPr lang="fi-FI" sz="1100" baseline="0" dirty="0" smtClean="0"/>
                        <a:t> ja persoonallisuus (rooli omassa koulu/luokkayhteisössä.</a:t>
                      </a:r>
                      <a:endParaRPr lang="fi-FI" sz="1100" dirty="0"/>
                    </a:p>
                  </a:txBody>
                  <a:tcPr/>
                </a:tc>
                <a:tc>
                  <a:txBody>
                    <a:bodyPr/>
                    <a:lstStyle/>
                    <a:p>
                      <a:r>
                        <a:rPr lang="fi-FI" sz="1400" dirty="0" smtClean="0"/>
                        <a:t>L2,</a:t>
                      </a:r>
                      <a:r>
                        <a:rPr lang="fi-FI" sz="1400" baseline="0" dirty="0" smtClean="0"/>
                        <a:t> L3</a:t>
                      </a:r>
                      <a:endParaRPr lang="fi-FI" sz="1400" dirty="0"/>
                    </a:p>
                  </a:txBody>
                  <a:tcPr/>
                </a:tc>
              </a:tr>
              <a:tr h="370840">
                <a:tc>
                  <a:txBody>
                    <a:bodyPr/>
                    <a:lstStyle/>
                    <a:p>
                      <a:r>
                        <a:rPr lang="fi-FI" sz="1200" dirty="0" smtClean="0"/>
                        <a:t>Työelämään</a:t>
                      </a:r>
                      <a:r>
                        <a:rPr lang="fi-FI" sz="1200" baseline="0" dirty="0" smtClean="0"/>
                        <a:t> suuntautuva oppiminen</a:t>
                      </a:r>
                      <a:endParaRPr lang="fi-FI" sz="1200" dirty="0"/>
                    </a:p>
                  </a:txBody>
                  <a:tcPr/>
                </a:tc>
                <a:tc>
                  <a:txBody>
                    <a:bodyPr/>
                    <a:lstStyle/>
                    <a:p>
                      <a:pPr marL="171450" indent="-171450">
                        <a:buFont typeface="Arial" panose="020B0604020202020204" pitchFamily="34" charset="0"/>
                        <a:buChar char="•"/>
                      </a:pPr>
                      <a:r>
                        <a:rPr lang="fi-FI" sz="1100" dirty="0" smtClean="0"/>
                        <a:t>Työelämätietous.</a:t>
                      </a:r>
                    </a:p>
                    <a:p>
                      <a:pPr marL="171450" indent="-171450">
                        <a:buFont typeface="Arial" panose="020B0604020202020204" pitchFamily="34" charset="0"/>
                        <a:buChar char="•"/>
                      </a:pPr>
                      <a:r>
                        <a:rPr lang="fi-FI" sz="1100" dirty="0" err="1" smtClean="0"/>
                        <a:t>TET-harjoittelu</a:t>
                      </a:r>
                      <a:r>
                        <a:rPr lang="fi-FI" sz="1100" baseline="0" dirty="0" smtClean="0"/>
                        <a:t> (8 ja 9-luokka).</a:t>
                      </a:r>
                    </a:p>
                    <a:p>
                      <a:pPr marL="171450" indent="-171450">
                        <a:buFont typeface="Arial" panose="020B0604020202020204" pitchFamily="34" charset="0"/>
                        <a:buChar char="•"/>
                      </a:pPr>
                      <a:r>
                        <a:rPr lang="fi-FI" sz="1100" baseline="0" dirty="0" smtClean="0"/>
                        <a:t>Työnhakutaidot.</a:t>
                      </a:r>
                    </a:p>
                    <a:p>
                      <a:pPr marL="171450" indent="-171450">
                        <a:buFont typeface="Arial" panose="020B0604020202020204" pitchFamily="34" charset="0"/>
                        <a:buChar char="•"/>
                      </a:pPr>
                      <a:r>
                        <a:rPr lang="fi-FI" sz="1100" baseline="0" dirty="0" smtClean="0"/>
                        <a:t>Yrittäjyys.</a:t>
                      </a:r>
                      <a:endParaRPr lang="fi-FI" sz="1100" dirty="0"/>
                    </a:p>
                  </a:txBody>
                  <a:tcPr/>
                </a:tc>
                <a:tc>
                  <a:txBody>
                    <a:bodyPr/>
                    <a:lstStyle/>
                    <a:p>
                      <a:r>
                        <a:rPr lang="fi-FI" sz="1400" dirty="0" smtClean="0"/>
                        <a:t>L4, L5, L6, L7</a:t>
                      </a:r>
                      <a:endParaRPr lang="fi-FI" sz="1400" dirty="0"/>
                    </a:p>
                  </a:txBody>
                  <a:tcPr/>
                </a:tc>
              </a:tr>
              <a:tr h="370840">
                <a:tc>
                  <a:txBody>
                    <a:bodyPr/>
                    <a:lstStyle/>
                    <a:p>
                      <a:r>
                        <a:rPr lang="fi-FI" sz="1200" dirty="0" smtClean="0"/>
                        <a:t>Koulutus</a:t>
                      </a:r>
                      <a:r>
                        <a:rPr lang="fi-FI" sz="1200" baseline="0" dirty="0" smtClean="0"/>
                        <a:t> –ja työelämätiedon hyödyntäminen omassa urasuunnittelussa</a:t>
                      </a:r>
                      <a:endParaRPr lang="fi-FI" sz="1200" dirty="0"/>
                    </a:p>
                  </a:txBody>
                  <a:tcPr/>
                </a:tc>
                <a:tc>
                  <a:txBody>
                    <a:bodyPr/>
                    <a:lstStyle/>
                    <a:p>
                      <a:pPr marL="171450" indent="-171450">
                        <a:buFont typeface="Arial" panose="020B0604020202020204" pitchFamily="34" charset="0"/>
                        <a:buChar char="•"/>
                      </a:pPr>
                      <a:r>
                        <a:rPr lang="fi-FI" sz="1100" dirty="0" smtClean="0"/>
                        <a:t>Suomen koulutusjärjestelmä.</a:t>
                      </a:r>
                    </a:p>
                    <a:p>
                      <a:pPr marL="171450" indent="-171450">
                        <a:buFont typeface="Arial" panose="020B0604020202020204" pitchFamily="34" charset="0"/>
                        <a:buChar char="•"/>
                      </a:pPr>
                      <a:r>
                        <a:rPr lang="fi-FI" sz="1100" dirty="0" smtClean="0"/>
                        <a:t>Koulutustietous ja koulutusalat.</a:t>
                      </a:r>
                    </a:p>
                    <a:p>
                      <a:pPr marL="171450" indent="-171450">
                        <a:buFont typeface="Arial" panose="020B0604020202020204" pitchFamily="34" charset="0"/>
                        <a:buChar char="•"/>
                      </a:pPr>
                      <a:r>
                        <a:rPr lang="fi-FI" sz="1100" dirty="0" smtClean="0"/>
                        <a:t>Ammattitietous.</a:t>
                      </a:r>
                    </a:p>
                    <a:p>
                      <a:pPr marL="171450" indent="-171450">
                        <a:buFont typeface="Arial" panose="020B0604020202020204" pitchFamily="34" charset="0"/>
                        <a:buChar char="•"/>
                      </a:pPr>
                      <a:r>
                        <a:rPr lang="fi-FI" sz="1100" dirty="0" smtClean="0"/>
                        <a:t>Tiedonhankintataidot.</a:t>
                      </a:r>
                    </a:p>
                    <a:p>
                      <a:pPr marL="171450" indent="-171450">
                        <a:buFont typeface="Arial" panose="020B0604020202020204" pitchFamily="34" charset="0"/>
                        <a:buChar char="•"/>
                      </a:pPr>
                      <a:r>
                        <a:rPr lang="fi-FI" sz="1100" dirty="0" smtClean="0"/>
                        <a:t>Yhteishaku.</a:t>
                      </a:r>
                    </a:p>
                    <a:p>
                      <a:pPr marL="171450" indent="-171450">
                        <a:buFont typeface="Arial" panose="020B0604020202020204" pitchFamily="34" charset="0"/>
                        <a:buChar char="•"/>
                      </a:pPr>
                      <a:endParaRPr lang="fi-FI" sz="1000" dirty="0"/>
                    </a:p>
                  </a:txBody>
                  <a:tcPr/>
                </a:tc>
                <a:tc>
                  <a:txBody>
                    <a:bodyPr/>
                    <a:lstStyle/>
                    <a:p>
                      <a:r>
                        <a:rPr lang="fi-FI" sz="1400" dirty="0" smtClean="0"/>
                        <a:t>L4, L5, L6</a:t>
                      </a:r>
                      <a:endParaRPr lang="fi-FI" sz="1400" dirty="0"/>
                    </a:p>
                  </a:txBody>
                  <a:tcPr/>
                </a:tc>
              </a:tr>
              <a:tr h="370840">
                <a:tc>
                  <a:txBody>
                    <a:bodyPr/>
                    <a:lstStyle/>
                    <a:p>
                      <a:r>
                        <a:rPr lang="fi-FI" sz="1200" dirty="0" smtClean="0"/>
                        <a:t>Monikulttuurisuus</a:t>
                      </a:r>
                      <a:r>
                        <a:rPr lang="fi-FI" sz="1200" baseline="0" dirty="0" smtClean="0"/>
                        <a:t> ja kansainvälisyys</a:t>
                      </a:r>
                      <a:endParaRPr lang="fi-FI" sz="1200" dirty="0"/>
                    </a:p>
                  </a:txBody>
                  <a:tcPr/>
                </a:tc>
                <a:tc>
                  <a:txBody>
                    <a:bodyPr/>
                    <a:lstStyle/>
                    <a:p>
                      <a:pPr marL="171450" indent="-171450">
                        <a:buFont typeface="Arial" panose="020B0604020202020204" pitchFamily="34" charset="0"/>
                        <a:buChar char="•"/>
                      </a:pPr>
                      <a:r>
                        <a:rPr lang="fi-FI" sz="1100" dirty="0" smtClean="0"/>
                        <a:t>Opiskelu ulkomailla.</a:t>
                      </a:r>
                    </a:p>
                    <a:p>
                      <a:pPr marL="171450" indent="-171450">
                        <a:buFont typeface="Arial" panose="020B0604020202020204" pitchFamily="34" charset="0"/>
                        <a:buChar char="•"/>
                      </a:pPr>
                      <a:r>
                        <a:rPr lang="fi-FI" sz="1100" dirty="0" smtClean="0"/>
                        <a:t>Työnteko ulkomailla.</a:t>
                      </a:r>
                      <a:endParaRPr lang="fi-FI" sz="1100" dirty="0"/>
                    </a:p>
                  </a:txBody>
                  <a:tcPr/>
                </a:tc>
                <a:tc>
                  <a:txBody>
                    <a:bodyPr/>
                    <a:lstStyle/>
                    <a:p>
                      <a:r>
                        <a:rPr lang="fi-FI" sz="1400" dirty="0" smtClean="0"/>
                        <a:t>L2</a:t>
                      </a:r>
                      <a:endParaRPr lang="fi-FI" sz="1400" dirty="0"/>
                    </a:p>
                  </a:txBody>
                  <a:tcPr/>
                </a:tc>
              </a:tr>
            </a:tbl>
          </a:graphicData>
        </a:graphic>
      </p:graphicFrame>
      <p:sp>
        <p:nvSpPr>
          <p:cNvPr id="4" name="Päivämäärän paikkamerkki 3"/>
          <p:cNvSpPr>
            <a:spLocks noGrp="1"/>
          </p:cNvSpPr>
          <p:nvPr>
            <p:ph type="dt" sz="quarter" idx="12"/>
          </p:nvPr>
        </p:nvSpPr>
        <p:spPr/>
        <p:txBody>
          <a:bodyPr/>
          <a:lstStyle/>
          <a:p>
            <a:fld id="{71355F4A-8AFF-4C7A-AE42-D4E17FED98C5}" type="datetime1">
              <a:rPr lang="en-US" altLang="fi-FI" smtClean="0"/>
              <a:pPr/>
              <a:t>4/5/2016</a:t>
            </a:fld>
            <a:endParaRPr lang="en-US" altLang="fi-FI"/>
          </a:p>
        </p:txBody>
      </p:sp>
    </p:spTree>
    <p:extLst>
      <p:ext uri="{BB962C8B-B14F-4D97-AF65-F5344CB8AC3E}">
        <p14:creationId xmlns:p14="http://schemas.microsoft.com/office/powerpoint/2010/main" val="1964635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Päivämäärän paikkamerkki 5"/>
          <p:cNvSpPr>
            <a:spLocks noGrp="1"/>
          </p:cNvSpPr>
          <p:nvPr>
            <p:ph type="dt" sz="quarter" idx="12"/>
          </p:nvPr>
        </p:nvSpPr>
        <p:spPr/>
        <p:txBody>
          <a:bodyPr/>
          <a:lstStyle/>
          <a:p>
            <a:fld id="{3D34727A-0EA0-482F-8AD1-449F44241AF4}" type="datetime1">
              <a:rPr lang="en-US" altLang="fi-FI"/>
              <a:pPr/>
              <a:t>4/5/2016</a:t>
            </a:fld>
            <a:endParaRPr lang="en-US" altLang="fi-FI"/>
          </a:p>
        </p:txBody>
      </p:sp>
      <p:sp>
        <p:nvSpPr>
          <p:cNvPr id="6146" name="Rectangle 2"/>
          <p:cNvSpPr>
            <a:spLocks noChangeArrowheads="1"/>
          </p:cNvSpPr>
          <p:nvPr>
            <p:ph type="title"/>
          </p:nvPr>
        </p:nvSpPr>
        <p:spPr>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altLang="fi-FI" b="1" dirty="0" err="1" smtClean="0"/>
              <a:t>Ohjauksen</a:t>
            </a:r>
            <a:r>
              <a:rPr lang="en-US" altLang="fi-FI" b="1" dirty="0" smtClean="0"/>
              <a:t> </a:t>
            </a:r>
            <a:r>
              <a:rPr lang="en-US" altLang="fi-FI" b="1" dirty="0" err="1" smtClean="0"/>
              <a:t>ops:n</a:t>
            </a:r>
            <a:r>
              <a:rPr lang="en-US" altLang="fi-FI" b="1" dirty="0" smtClean="0"/>
              <a:t> </a:t>
            </a:r>
            <a:r>
              <a:rPr lang="en-US" altLang="fi-FI" b="1" dirty="0" err="1" smtClean="0"/>
              <a:t>rakenne</a:t>
            </a:r>
            <a:endParaRPr lang="en-US" altLang="fi-FI" b="1" dirty="0"/>
          </a:p>
        </p:txBody>
      </p:sp>
      <p:sp>
        <p:nvSpPr>
          <p:cNvPr id="6147" name="Rectangle 3"/>
          <p:cNvSpPr>
            <a:spLocks noChangeArrowheads="1"/>
          </p:cNvSpPr>
          <p:nvPr>
            <p:ph type="body" idx="1"/>
          </p:nvPr>
        </p:nvSpPr>
        <p:spPr>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ltLang="fi-FI" dirty="0" smtClean="0"/>
          </a:p>
          <a:p>
            <a:r>
              <a:rPr lang="en-US" altLang="fi-FI" b="1" dirty="0" err="1" smtClean="0"/>
              <a:t>Alakoulu</a:t>
            </a:r>
            <a:r>
              <a:rPr lang="en-US" altLang="fi-FI" dirty="0" smtClean="0"/>
              <a:t> (</a:t>
            </a:r>
            <a:r>
              <a:rPr lang="en-US" altLang="fi-FI" dirty="0" err="1" smtClean="0"/>
              <a:t>yleinen</a:t>
            </a:r>
            <a:r>
              <a:rPr lang="en-US" altLang="fi-FI" dirty="0" smtClean="0"/>
              <a:t> </a:t>
            </a:r>
            <a:r>
              <a:rPr lang="en-US" altLang="fi-FI" dirty="0" err="1" smtClean="0"/>
              <a:t>kuvaus</a:t>
            </a:r>
            <a:r>
              <a:rPr lang="en-US" altLang="fi-FI" dirty="0" smtClean="0"/>
              <a:t> </a:t>
            </a:r>
            <a:r>
              <a:rPr lang="en-US" altLang="fi-FI" dirty="0" err="1" smtClean="0"/>
              <a:t>alakoulun</a:t>
            </a:r>
            <a:r>
              <a:rPr lang="en-US" altLang="fi-FI" dirty="0" smtClean="0"/>
              <a:t> </a:t>
            </a:r>
            <a:r>
              <a:rPr lang="en-US" altLang="fi-FI" dirty="0" err="1" smtClean="0"/>
              <a:t>ohjauksen</a:t>
            </a:r>
            <a:r>
              <a:rPr lang="en-US" altLang="fi-FI" dirty="0" smtClean="0"/>
              <a:t> </a:t>
            </a:r>
            <a:r>
              <a:rPr lang="en-US" altLang="fi-FI" dirty="0" err="1" smtClean="0"/>
              <a:t>toteutuksesta</a:t>
            </a:r>
            <a:r>
              <a:rPr lang="en-US" altLang="fi-FI" dirty="0" smtClean="0"/>
              <a:t> + </a:t>
            </a:r>
            <a:r>
              <a:rPr lang="en-US" altLang="fi-FI" dirty="0" err="1" smtClean="0"/>
              <a:t>vuosiluokkasisällöt</a:t>
            </a:r>
            <a:r>
              <a:rPr lang="en-US" altLang="fi-FI" dirty="0" smtClean="0"/>
              <a:t>)</a:t>
            </a:r>
            <a:endParaRPr lang="en-US" altLang="fi-FI" dirty="0"/>
          </a:p>
          <a:p>
            <a:endParaRPr lang="en-US" altLang="fi-FI" dirty="0" smtClean="0"/>
          </a:p>
          <a:p>
            <a:r>
              <a:rPr lang="en-US" altLang="fi-FI" b="1" dirty="0" err="1" smtClean="0"/>
              <a:t>Yläkoulu</a:t>
            </a:r>
            <a:r>
              <a:rPr lang="en-US" altLang="fi-FI" dirty="0" smtClean="0"/>
              <a:t> (</a:t>
            </a:r>
            <a:r>
              <a:rPr lang="en-US" altLang="fi-FI" dirty="0" err="1" smtClean="0"/>
              <a:t>valtakunnan</a:t>
            </a:r>
            <a:r>
              <a:rPr lang="en-US" altLang="fi-FI" dirty="0" smtClean="0"/>
              <a:t> </a:t>
            </a:r>
            <a:r>
              <a:rPr lang="en-US" altLang="fi-FI" dirty="0" err="1" smtClean="0"/>
              <a:t>perusteet</a:t>
            </a:r>
            <a:r>
              <a:rPr lang="en-US" altLang="fi-FI" dirty="0" smtClean="0"/>
              <a:t> </a:t>
            </a:r>
            <a:r>
              <a:rPr lang="en-US" altLang="fi-FI" dirty="0" err="1" smtClean="0"/>
              <a:t>osana</a:t>
            </a:r>
            <a:r>
              <a:rPr lang="en-US" altLang="fi-FI" dirty="0" smtClean="0"/>
              <a:t> </a:t>
            </a:r>
            <a:r>
              <a:rPr lang="en-US" altLang="fi-FI" dirty="0" err="1" smtClean="0"/>
              <a:t>tekstiä</a:t>
            </a:r>
            <a:r>
              <a:rPr lang="en-US" altLang="fi-FI" dirty="0" smtClean="0"/>
              <a:t>, </a:t>
            </a:r>
            <a:r>
              <a:rPr lang="en-US" altLang="fi-FI" dirty="0" err="1" smtClean="0"/>
              <a:t>laaja-alaisen</a:t>
            </a:r>
            <a:r>
              <a:rPr lang="en-US" altLang="fi-FI" dirty="0" smtClean="0"/>
              <a:t> </a:t>
            </a:r>
            <a:r>
              <a:rPr lang="en-US" altLang="fi-FI" dirty="0" err="1" smtClean="0"/>
              <a:t>osaamisen</a:t>
            </a:r>
            <a:r>
              <a:rPr lang="en-US" altLang="fi-FI" dirty="0" smtClean="0"/>
              <a:t> </a:t>
            </a:r>
            <a:r>
              <a:rPr lang="en-US" altLang="fi-FI" dirty="0" err="1" smtClean="0"/>
              <a:t>yksityiskohtainen</a:t>
            </a:r>
            <a:r>
              <a:rPr lang="en-US" altLang="fi-FI" dirty="0" smtClean="0"/>
              <a:t> </a:t>
            </a:r>
            <a:r>
              <a:rPr lang="en-US" altLang="fi-FI" dirty="0" err="1" smtClean="0"/>
              <a:t>kuvaus</a:t>
            </a:r>
            <a:r>
              <a:rPr lang="en-US" altLang="fi-FI" dirty="0" smtClean="0"/>
              <a:t> ja </a:t>
            </a:r>
            <a:r>
              <a:rPr lang="en-US" altLang="fi-FI" dirty="0" err="1" smtClean="0"/>
              <a:t>vuosiluokkasisällöt</a:t>
            </a:r>
            <a:r>
              <a:rPr lang="en-US" altLang="fi-FI" dirty="0" smtClean="0"/>
              <a:t>)</a:t>
            </a:r>
            <a:endParaRPr lang="en-US" altLang="fi-FI" dirty="0"/>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barn(outHorizontal)">
                                      <p:cBhvr>
                                        <p:cTn id="7" dur="500"/>
                                        <p:tgtEl>
                                          <p:spTgt spid="6146"/>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anim calcmode="lin" valueType="num">
                                      <p:cBhvr additive="base">
                                        <p:cTn id="11" dur="500" fill="hold"/>
                                        <p:tgtEl>
                                          <p:spTgt spid="6147">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6147">
                                            <p:txEl>
                                              <p:pRg st="1" end="1"/>
                                            </p:txEl>
                                          </p:spTgt>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6147">
                                            <p:txEl>
                                              <p:pRg st="3" end="3"/>
                                            </p:txEl>
                                          </p:spTgt>
                                        </p:tgtEl>
                                        <p:attrNameLst>
                                          <p:attrName>style.visibility</p:attrName>
                                        </p:attrNameLst>
                                      </p:cBhvr>
                                      <p:to>
                                        <p:strVal val="visible"/>
                                      </p:to>
                                    </p:set>
                                    <p:anim calcmode="lin" valueType="num">
                                      <p:cBhvr additive="base">
                                        <p:cTn id="16" dur="500" fill="hold"/>
                                        <p:tgtEl>
                                          <p:spTgt spid="6147">
                                            <p:txEl>
                                              <p:pRg st="3" end="3"/>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614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utoUpdateAnimBg="0"/>
      <p:bldP spid="6147" grpId="0" build="p" autoUpdateAnimBg="0" advAuto="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Päivämäärän paikkamerkki 5"/>
          <p:cNvSpPr>
            <a:spLocks noGrp="1"/>
          </p:cNvSpPr>
          <p:nvPr>
            <p:ph type="dt" sz="quarter" idx="12"/>
          </p:nvPr>
        </p:nvSpPr>
        <p:spPr/>
        <p:txBody>
          <a:bodyPr/>
          <a:lstStyle/>
          <a:p>
            <a:fld id="{85A7C668-E0E6-4873-928D-F02A2C78448C}" type="datetime1">
              <a:rPr lang="en-US" altLang="fi-FI"/>
              <a:pPr/>
              <a:t>4/5/2016</a:t>
            </a:fld>
            <a:endParaRPr lang="en-US" altLang="fi-FI"/>
          </a:p>
        </p:txBody>
      </p:sp>
      <p:sp>
        <p:nvSpPr>
          <p:cNvPr id="15362" name="Rectangle 1026"/>
          <p:cNvSpPr>
            <a:spLocks noChangeArrowheads="1"/>
          </p:cNvSpPr>
          <p:nvPr>
            <p:ph type="title"/>
          </p:nvPr>
        </p:nvSpPr>
        <p:spPr>
          <a:xfrm>
            <a:off x="1691680" y="836712"/>
            <a:ext cx="6324600" cy="685800"/>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altLang="fi-FI" b="1" dirty="0" err="1" smtClean="0"/>
              <a:t>Alakoulu</a:t>
            </a:r>
            <a:r>
              <a:rPr lang="en-US" altLang="fi-FI" b="1" dirty="0" smtClean="0"/>
              <a:t> </a:t>
            </a:r>
            <a:r>
              <a:rPr lang="en-US" altLang="fi-FI" b="1" dirty="0" err="1" smtClean="0"/>
              <a:t>vuosiluokat</a:t>
            </a:r>
            <a:r>
              <a:rPr lang="en-US" altLang="fi-FI" b="1" dirty="0" smtClean="0"/>
              <a:t> 1-2</a:t>
            </a:r>
            <a:endParaRPr lang="en-US" altLang="fi-FI" b="1" dirty="0"/>
          </a:p>
        </p:txBody>
      </p:sp>
      <p:sp>
        <p:nvSpPr>
          <p:cNvPr id="15363" name="Rectangle 1027"/>
          <p:cNvSpPr>
            <a:spLocks noChangeArrowheads="1"/>
          </p:cNvSpPr>
          <p:nvPr>
            <p:ph type="body" idx="1"/>
          </p:nvPr>
        </p:nvSpPr>
        <p:spPr>
          <a:xfrm>
            <a:off x="971600" y="1556792"/>
            <a:ext cx="7254825" cy="4383633"/>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indent="0">
              <a:buNone/>
            </a:pPr>
            <a:endParaRPr lang="en-US" altLang="fi-FI" dirty="0" smtClean="0"/>
          </a:p>
          <a:p>
            <a:pPr marL="0" indent="0">
              <a:buNone/>
            </a:pPr>
            <a:endParaRPr lang="en-US" altLang="fi-FI" dirty="0"/>
          </a:p>
        </p:txBody>
      </p:sp>
      <p:graphicFrame>
        <p:nvGraphicFramePr>
          <p:cNvPr id="6" name="Taulukko 5"/>
          <p:cNvGraphicFramePr>
            <a:graphicFrameLocks noGrp="1"/>
          </p:cNvGraphicFramePr>
          <p:nvPr>
            <p:extLst>
              <p:ext uri="{D42A27DB-BD31-4B8C-83A1-F6EECF244321}">
                <p14:modId xmlns:p14="http://schemas.microsoft.com/office/powerpoint/2010/main" val="2120164969"/>
              </p:ext>
            </p:extLst>
          </p:nvPr>
        </p:nvGraphicFramePr>
        <p:xfrm>
          <a:off x="1524000" y="1676400"/>
          <a:ext cx="6144344" cy="4344888"/>
        </p:xfrm>
        <a:graphic>
          <a:graphicData uri="http://schemas.openxmlformats.org/drawingml/2006/table">
            <a:tbl>
              <a:tblPr firstRow="1" bandRow="1">
                <a:tableStyleId>{5C22544A-7EE6-4342-B048-85BDC9FD1C3A}</a:tableStyleId>
              </a:tblPr>
              <a:tblGrid>
                <a:gridCol w="3072172"/>
                <a:gridCol w="3072172"/>
              </a:tblGrid>
              <a:tr h="0">
                <a:tc>
                  <a:txBody>
                    <a:bodyPr/>
                    <a:lstStyle/>
                    <a:p>
                      <a:r>
                        <a:rPr lang="fi-FI" dirty="0" smtClean="0">
                          <a:solidFill>
                            <a:schemeClr val="tx1"/>
                          </a:solidFill>
                        </a:rPr>
                        <a:t>Tavoite</a:t>
                      </a:r>
                      <a:endParaRPr lang="fi-FI" dirty="0">
                        <a:solidFill>
                          <a:schemeClr val="tx1"/>
                        </a:solidFill>
                      </a:endParaRPr>
                    </a:p>
                  </a:txBody>
                  <a:tcPr/>
                </a:tc>
                <a:tc>
                  <a:txBody>
                    <a:bodyPr/>
                    <a:lstStyle/>
                    <a:p>
                      <a:r>
                        <a:rPr lang="fi-FI" dirty="0" smtClean="0">
                          <a:solidFill>
                            <a:schemeClr val="tx1"/>
                          </a:solidFill>
                        </a:rPr>
                        <a:t>Työtavat/sisällöt</a:t>
                      </a:r>
                      <a:endParaRPr lang="fi-FI" dirty="0">
                        <a:solidFill>
                          <a:schemeClr val="tx1"/>
                        </a:solidFill>
                      </a:endParaRPr>
                    </a:p>
                  </a:txBody>
                  <a:tcPr/>
                </a:tc>
              </a:tr>
              <a:tr h="681625">
                <a:tc>
                  <a:txBody>
                    <a:bodyPr/>
                    <a:lstStyle/>
                    <a:p>
                      <a:r>
                        <a:rPr lang="fi-FI" sz="1400" kern="1200" dirty="0" smtClean="0">
                          <a:solidFill>
                            <a:schemeClr val="dk1"/>
                          </a:solidFill>
                          <a:effectLst/>
                          <a:latin typeface="+mn-lt"/>
                          <a:ea typeface="+mn-ea"/>
                          <a:cs typeface="+mn-cs"/>
                        </a:rPr>
                        <a:t>Työskentely- ja opiskelutaidot</a:t>
                      </a:r>
                      <a:endParaRPr lang="fi-FI" sz="1400" dirty="0"/>
                    </a:p>
                  </a:txBody>
                  <a:tcPr/>
                </a:tc>
                <a:tc>
                  <a:txBody>
                    <a:bodyPr/>
                    <a:lstStyle/>
                    <a:p>
                      <a:r>
                        <a:rPr lang="fi-FI" sz="1400" kern="1200" dirty="0" smtClean="0">
                          <a:solidFill>
                            <a:schemeClr val="dk1"/>
                          </a:solidFill>
                          <a:effectLst/>
                          <a:latin typeface="+mn-lt"/>
                          <a:ea typeface="+mn-ea"/>
                          <a:cs typeface="+mn-cs"/>
                        </a:rPr>
                        <a:t>Opetellaan koulussa ja luokassa toimimisen pelisääntöjä. Opetellaan henkilökohtaisia työskentely- ja opiskelutaitoja.</a:t>
                      </a:r>
                      <a:endParaRPr lang="fi-FI" sz="1400" dirty="0"/>
                    </a:p>
                  </a:txBody>
                  <a:tcPr/>
                </a:tc>
              </a:tr>
              <a:tr h="681625">
                <a:tc>
                  <a:txBody>
                    <a:bodyPr/>
                    <a:lstStyle/>
                    <a:p>
                      <a:r>
                        <a:rPr lang="fi-FI" sz="1400" kern="1200" dirty="0" smtClean="0">
                          <a:solidFill>
                            <a:schemeClr val="dk1"/>
                          </a:solidFill>
                          <a:effectLst/>
                          <a:latin typeface="+mn-lt"/>
                          <a:ea typeface="+mn-ea"/>
                          <a:cs typeface="+mn-cs"/>
                        </a:rPr>
                        <a:t>Itsetuntemus</a:t>
                      </a:r>
                      <a:endParaRPr lang="fi-FI" sz="1400" dirty="0"/>
                    </a:p>
                  </a:txBody>
                  <a:tcPr/>
                </a:tc>
                <a:tc>
                  <a:txBody>
                    <a:bodyPr/>
                    <a:lstStyle/>
                    <a:p>
                      <a:r>
                        <a:rPr lang="fi-FI" sz="1400" kern="1200" dirty="0" smtClean="0">
                          <a:solidFill>
                            <a:schemeClr val="dk1"/>
                          </a:solidFill>
                          <a:effectLst/>
                          <a:latin typeface="+mn-lt"/>
                          <a:ea typeface="+mn-ea"/>
                          <a:cs typeface="+mn-cs"/>
                        </a:rPr>
                        <a:t>Opetellaan tunnistamaan omia vahvuuksia ja vahvistetaan identiteettiä ja itsetuntoa.</a:t>
                      </a:r>
                      <a:endParaRPr lang="fi-FI" sz="1400" dirty="0"/>
                    </a:p>
                  </a:txBody>
                  <a:tcPr/>
                </a:tc>
              </a:tr>
              <a:tr h="681625">
                <a:tc>
                  <a:txBody>
                    <a:bodyPr/>
                    <a:lstStyle/>
                    <a:p>
                      <a:r>
                        <a:rPr lang="fi-FI" sz="1400" kern="1200" dirty="0" smtClean="0">
                          <a:solidFill>
                            <a:schemeClr val="dk1"/>
                          </a:solidFill>
                          <a:effectLst/>
                          <a:latin typeface="+mn-lt"/>
                          <a:ea typeface="+mn-ea"/>
                          <a:cs typeface="+mn-cs"/>
                        </a:rPr>
                        <a:t>Sosiaalinen kasvaminen</a:t>
                      </a:r>
                      <a:endParaRPr lang="fi-FI" sz="1400" dirty="0"/>
                    </a:p>
                  </a:txBody>
                  <a:tcPr/>
                </a:tc>
                <a:tc>
                  <a:txBody>
                    <a:bodyPr/>
                    <a:lstStyle/>
                    <a:p>
                      <a:r>
                        <a:rPr lang="fi-FI" sz="1400" kern="1200" dirty="0" smtClean="0">
                          <a:solidFill>
                            <a:schemeClr val="dk1"/>
                          </a:solidFill>
                          <a:effectLst/>
                          <a:latin typeface="+mn-lt"/>
                          <a:ea typeface="+mn-ea"/>
                          <a:cs typeface="+mn-cs"/>
                        </a:rPr>
                        <a:t>Ohjataan toimimaan yhteistyössä muiden oppilaiden kanssa ja opetellaan huomioimaan muut oppilaat.</a:t>
                      </a:r>
                      <a:endParaRPr lang="fi-FI" sz="1400" dirty="0"/>
                    </a:p>
                  </a:txBody>
                  <a:tcPr/>
                </a:tc>
              </a:tr>
              <a:tr h="681625">
                <a:tc>
                  <a:txBody>
                    <a:bodyPr/>
                    <a:lstStyle/>
                    <a:p>
                      <a:r>
                        <a:rPr lang="fi-FI" sz="1400" kern="1200" dirty="0" smtClean="0">
                          <a:solidFill>
                            <a:schemeClr val="dk1"/>
                          </a:solidFill>
                          <a:effectLst/>
                          <a:latin typeface="+mn-lt"/>
                          <a:ea typeface="+mn-ea"/>
                          <a:cs typeface="+mn-cs"/>
                        </a:rPr>
                        <a:t>Päätöksentekovalmiudet</a:t>
                      </a:r>
                      <a:endParaRPr lang="fi-FI" sz="1400" dirty="0"/>
                    </a:p>
                  </a:txBody>
                  <a:tcPr/>
                </a:tc>
                <a:tc>
                  <a:txBody>
                    <a:bodyPr/>
                    <a:lstStyle/>
                    <a:p>
                      <a:r>
                        <a:rPr lang="fi-FI" sz="1400" kern="1200" dirty="0" smtClean="0">
                          <a:solidFill>
                            <a:schemeClr val="dk1"/>
                          </a:solidFill>
                          <a:effectLst/>
                          <a:latin typeface="+mn-lt"/>
                          <a:ea typeface="+mn-ea"/>
                          <a:cs typeface="+mn-cs"/>
                        </a:rPr>
                        <a:t>Aloitetaan erilaisten valinta- ja päätöksenteko tilanteiden harjoittelu.</a:t>
                      </a:r>
                      <a:endParaRPr lang="fi-FI" sz="1400" dirty="0"/>
                    </a:p>
                  </a:txBody>
                  <a:tcPr/>
                </a:tc>
              </a:tr>
              <a:tr h="626328">
                <a:tc>
                  <a:txBody>
                    <a:bodyPr/>
                    <a:lstStyle/>
                    <a:p>
                      <a:r>
                        <a:rPr lang="fi-FI" sz="1400" kern="1200" dirty="0" smtClean="0">
                          <a:solidFill>
                            <a:schemeClr val="dk1"/>
                          </a:solidFill>
                          <a:effectLst/>
                          <a:latin typeface="+mn-lt"/>
                          <a:ea typeface="+mn-ea"/>
                          <a:cs typeface="+mn-cs"/>
                        </a:rPr>
                        <a:t>Ammatit ja työelämä</a:t>
                      </a:r>
                      <a:r>
                        <a:rPr lang="fi-FI" sz="1800" kern="1200" dirty="0" smtClean="0">
                          <a:solidFill>
                            <a:schemeClr val="dk1"/>
                          </a:solidFill>
                          <a:effectLst/>
                          <a:latin typeface="+mn-lt"/>
                          <a:ea typeface="+mn-ea"/>
                          <a:cs typeface="+mn-cs"/>
                        </a:rPr>
                        <a:t>	</a:t>
                      </a:r>
                      <a:endParaRPr lang="fi-FI" dirty="0"/>
                    </a:p>
                  </a:txBody>
                  <a:tcPr/>
                </a:tc>
                <a:tc>
                  <a:txBody>
                    <a:bodyPr/>
                    <a:lstStyle/>
                    <a:p>
                      <a:r>
                        <a:rPr lang="fi-FI" sz="1400" kern="1200" dirty="0" smtClean="0">
                          <a:solidFill>
                            <a:schemeClr val="dk1"/>
                          </a:solidFill>
                          <a:effectLst/>
                          <a:latin typeface="+mn-lt"/>
                          <a:ea typeface="+mn-ea"/>
                          <a:cs typeface="+mn-cs"/>
                        </a:rPr>
                        <a:t>Tutustutaan ammatteihin ja lähipiirin ammatteihin.</a:t>
                      </a:r>
                      <a:endParaRPr lang="fi-FI" sz="1400" dirty="0"/>
                    </a:p>
                  </a:txBody>
                  <a:tcPr/>
                </a:tc>
              </a:tr>
            </a:tbl>
          </a:graphicData>
        </a:graphic>
      </p:graphicFrame>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arn(outHorizontal)">
                                      <p:cBhvr>
                                        <p:cTn id="7" dur="500"/>
                                        <p:tgtEl>
                                          <p:spTgt spid="15362"/>
                                        </p:tgtEl>
                                      </p:cBhvr>
                                    </p:animEffect>
                                  </p:childTnLst>
                                </p:cTn>
                              </p:par>
                            </p:childTnLst>
                          </p:cTn>
                        </p:par>
                        <p:par>
                          <p:cTn id="8" fill="hold" nodeType="afterGroup">
                            <p:stCondLst>
                              <p:cond delay="500"/>
                            </p:stCondLst>
                            <p:childTnLst>
                              <p:par>
                                <p:cTn id="9" presetID="2" presetClass="entr" presetSubtype="2" fill="hold" grpId="0" nodeType="afterEffect" nodePh="1">
                                  <p:stCondLst>
                                    <p:cond delay="0"/>
                                  </p:stCondLst>
                                  <p:endCondLst>
                                    <p:cond evt="begin" delay="0">
                                      <p:tn val="9"/>
                                    </p:cond>
                                  </p:endCondLst>
                                  <p:childTnLst>
                                    <p:set>
                                      <p:cBhvr>
                                        <p:cTn id="10" dur="1" fill="hold">
                                          <p:stCondLst>
                                            <p:cond delay="0"/>
                                          </p:stCondLst>
                                        </p:cTn>
                                        <p:tgtEl>
                                          <p:spTgt spid="15363">
                                            <p:txEl>
                                              <p:pRg st="0" end="0"/>
                                            </p:txEl>
                                          </p:spTgt>
                                        </p:tgtEl>
                                        <p:attrNameLst>
                                          <p:attrName>style.visibility</p:attrName>
                                        </p:attrNameLst>
                                      </p:cBhvr>
                                      <p:to>
                                        <p:strVal val="visible"/>
                                      </p:to>
                                    </p:set>
                                    <p:anim calcmode="lin" valueType="num">
                                      <p:cBhvr additive="base">
                                        <p:cTn id="11" dur="500" fill="hold"/>
                                        <p:tgtEl>
                                          <p:spTgt spid="15363">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build="p" autoUpdateAnimBg="0" advAuto="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Päivämäärän paikkamerkki 5"/>
          <p:cNvSpPr>
            <a:spLocks noGrp="1"/>
          </p:cNvSpPr>
          <p:nvPr>
            <p:ph type="dt" sz="quarter" idx="12"/>
          </p:nvPr>
        </p:nvSpPr>
        <p:spPr/>
        <p:txBody>
          <a:bodyPr/>
          <a:lstStyle/>
          <a:p>
            <a:fld id="{F383366D-1133-4F41-A040-7C1947604136}" type="datetime1">
              <a:rPr lang="en-US" altLang="fi-FI"/>
              <a:pPr/>
              <a:t>4/5/2016</a:t>
            </a:fld>
            <a:endParaRPr lang="en-US" altLang="fi-FI"/>
          </a:p>
        </p:txBody>
      </p:sp>
      <p:sp>
        <p:nvSpPr>
          <p:cNvPr id="9218" name="Rectangle 2"/>
          <p:cNvSpPr>
            <a:spLocks noChangeArrowheads="1"/>
          </p:cNvSpPr>
          <p:nvPr>
            <p:ph type="title"/>
          </p:nvPr>
        </p:nvSpPr>
        <p:spPr>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altLang="fi-FI" b="1" dirty="0" err="1" smtClean="0"/>
              <a:t>Alakoulu</a:t>
            </a:r>
            <a:r>
              <a:rPr lang="en-US" altLang="fi-FI" b="1" dirty="0" smtClean="0"/>
              <a:t> </a:t>
            </a:r>
            <a:r>
              <a:rPr lang="en-US" altLang="fi-FI" b="1" dirty="0" err="1" smtClean="0"/>
              <a:t>vuosiluokat</a:t>
            </a:r>
            <a:r>
              <a:rPr lang="en-US" altLang="fi-FI" b="1" dirty="0" smtClean="0"/>
              <a:t> 3-6</a:t>
            </a:r>
            <a:endParaRPr lang="en-US" altLang="fi-FI" b="1" dirty="0"/>
          </a:p>
        </p:txBody>
      </p:sp>
      <p:sp>
        <p:nvSpPr>
          <p:cNvPr id="9219" name="Rectangle 3"/>
          <p:cNvSpPr>
            <a:spLocks noChangeArrowheads="1"/>
          </p:cNvSpPr>
          <p:nvPr>
            <p:ph type="body" idx="1"/>
          </p:nvPr>
        </p:nvSpPr>
        <p:spPr>
          <a:xfrm>
            <a:off x="899592" y="1484784"/>
            <a:ext cx="7326833" cy="4455641"/>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indent="0">
              <a:buNone/>
            </a:pPr>
            <a:endParaRPr lang="en-US" altLang="fi-FI" dirty="0"/>
          </a:p>
        </p:txBody>
      </p:sp>
      <p:graphicFrame>
        <p:nvGraphicFramePr>
          <p:cNvPr id="2" name="Taulukko 1"/>
          <p:cNvGraphicFramePr>
            <a:graphicFrameLocks noGrp="1"/>
          </p:cNvGraphicFramePr>
          <p:nvPr>
            <p:extLst>
              <p:ext uri="{D42A27DB-BD31-4B8C-83A1-F6EECF244321}">
                <p14:modId xmlns:p14="http://schemas.microsoft.com/office/powerpoint/2010/main" val="1430553822"/>
              </p:ext>
            </p:extLst>
          </p:nvPr>
        </p:nvGraphicFramePr>
        <p:xfrm>
          <a:off x="1524000" y="1556793"/>
          <a:ext cx="6144344" cy="4176463"/>
        </p:xfrm>
        <a:graphic>
          <a:graphicData uri="http://schemas.openxmlformats.org/drawingml/2006/table">
            <a:tbl>
              <a:tblPr firstRow="1" bandRow="1">
                <a:tableStyleId>{5C22544A-7EE6-4342-B048-85BDC9FD1C3A}</a:tableStyleId>
              </a:tblPr>
              <a:tblGrid>
                <a:gridCol w="3072172"/>
                <a:gridCol w="3072172"/>
              </a:tblGrid>
              <a:tr h="383312">
                <a:tc>
                  <a:txBody>
                    <a:bodyPr/>
                    <a:lstStyle/>
                    <a:p>
                      <a:r>
                        <a:rPr lang="fi-FI" dirty="0" smtClean="0">
                          <a:solidFill>
                            <a:schemeClr val="tx1"/>
                          </a:solidFill>
                        </a:rPr>
                        <a:t>Tavoite</a:t>
                      </a:r>
                      <a:endParaRPr lang="fi-FI" dirty="0">
                        <a:solidFill>
                          <a:schemeClr val="tx1"/>
                        </a:solidFill>
                      </a:endParaRPr>
                    </a:p>
                  </a:txBody>
                  <a:tcPr/>
                </a:tc>
                <a:tc>
                  <a:txBody>
                    <a:bodyPr/>
                    <a:lstStyle/>
                    <a:p>
                      <a:r>
                        <a:rPr lang="fi-FI" dirty="0" smtClean="0">
                          <a:solidFill>
                            <a:schemeClr val="tx1"/>
                          </a:solidFill>
                        </a:rPr>
                        <a:t>Työtavat</a:t>
                      </a:r>
                      <a:r>
                        <a:rPr lang="fi-FI" baseline="0" dirty="0" smtClean="0">
                          <a:solidFill>
                            <a:schemeClr val="tx1"/>
                          </a:solidFill>
                        </a:rPr>
                        <a:t>/sisällöt</a:t>
                      </a:r>
                      <a:endParaRPr lang="fi-FI" dirty="0">
                        <a:solidFill>
                          <a:schemeClr val="tx1"/>
                        </a:solidFill>
                      </a:endParaRPr>
                    </a:p>
                  </a:txBody>
                  <a:tcPr/>
                </a:tc>
              </a:tr>
              <a:tr h="535587">
                <a:tc>
                  <a:txBody>
                    <a:bodyPr/>
                    <a:lstStyle/>
                    <a:p>
                      <a:r>
                        <a:rPr lang="fi-FI" sz="1400" kern="1200" dirty="0" smtClean="0">
                          <a:solidFill>
                            <a:schemeClr val="dk1"/>
                          </a:solidFill>
                          <a:effectLst/>
                          <a:latin typeface="+mn-lt"/>
                          <a:ea typeface="+mn-ea"/>
                          <a:cs typeface="+mn-cs"/>
                        </a:rPr>
                        <a:t>Työskentely- ja opiskelutaidot</a:t>
                      </a:r>
                      <a:endParaRPr lang="fi-FI" sz="1400" dirty="0"/>
                    </a:p>
                  </a:txBody>
                  <a:tcPr/>
                </a:tc>
                <a:tc>
                  <a:txBody>
                    <a:bodyPr/>
                    <a:lstStyle/>
                    <a:p>
                      <a:r>
                        <a:rPr lang="fi-FI" sz="1400" kern="1200" dirty="0" smtClean="0">
                          <a:solidFill>
                            <a:schemeClr val="dk1"/>
                          </a:solidFill>
                          <a:effectLst/>
                          <a:latin typeface="+mn-lt"/>
                          <a:ea typeface="+mn-ea"/>
                          <a:cs typeface="+mn-cs"/>
                        </a:rPr>
                        <a:t>Opetetaan ja vahvistetaan työskentelytaitoja.</a:t>
                      </a:r>
                      <a:endParaRPr lang="fi-FI" sz="1400" dirty="0"/>
                    </a:p>
                  </a:txBody>
                  <a:tcPr/>
                </a:tc>
              </a:tr>
              <a:tr h="7561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kern="1200" dirty="0" smtClean="0">
                          <a:solidFill>
                            <a:schemeClr val="dk1"/>
                          </a:solidFill>
                          <a:effectLst/>
                          <a:latin typeface="+mn-lt"/>
                          <a:ea typeface="+mn-ea"/>
                          <a:cs typeface="+mn-cs"/>
                        </a:rPr>
                        <a:t>Itsetuntemus</a:t>
                      </a:r>
                      <a:endParaRPr lang="fi-FI" sz="1400" dirty="0" smtClean="0"/>
                    </a:p>
                    <a:p>
                      <a:endParaRPr lang="fi-FI" dirty="0"/>
                    </a:p>
                  </a:txBody>
                  <a:tcPr/>
                </a:tc>
                <a:tc>
                  <a:txBody>
                    <a:bodyPr/>
                    <a:lstStyle/>
                    <a:p>
                      <a:r>
                        <a:rPr lang="fi-FI" sz="1400" kern="1200" dirty="0" smtClean="0">
                          <a:solidFill>
                            <a:schemeClr val="dk1"/>
                          </a:solidFill>
                          <a:effectLst/>
                          <a:latin typeface="+mn-lt"/>
                          <a:ea typeface="+mn-ea"/>
                          <a:cs typeface="+mn-cs"/>
                        </a:rPr>
                        <a:t>Vahvistetaan itsetuntemusta ja ohjataan vastuunottamiseen ja sisäiseen yrittäjyyteen.</a:t>
                      </a:r>
                      <a:endParaRPr lang="fi-FI" sz="1400" dirty="0"/>
                    </a:p>
                  </a:txBody>
                  <a:tcPr/>
                </a:tc>
              </a:tr>
              <a:tr h="989195">
                <a:tc>
                  <a:txBody>
                    <a:bodyPr/>
                    <a:lstStyle/>
                    <a:p>
                      <a:r>
                        <a:rPr lang="fi-FI" sz="1400" kern="1200" dirty="0" smtClean="0">
                          <a:solidFill>
                            <a:schemeClr val="dk1"/>
                          </a:solidFill>
                          <a:effectLst/>
                          <a:latin typeface="+mn-lt"/>
                          <a:ea typeface="+mn-ea"/>
                          <a:cs typeface="+mn-cs"/>
                        </a:rPr>
                        <a:t>Sosiaalinen kasvaminen</a:t>
                      </a:r>
                      <a:endParaRPr lang="fi-FI" sz="1400" dirty="0"/>
                    </a:p>
                  </a:txBody>
                  <a:tcPr/>
                </a:tc>
                <a:tc>
                  <a:txBody>
                    <a:bodyPr/>
                    <a:lstStyle/>
                    <a:p>
                      <a:pPr algn="just">
                        <a:lnSpc>
                          <a:spcPct val="115000"/>
                        </a:lnSpc>
                        <a:spcAft>
                          <a:spcPts val="0"/>
                        </a:spcAft>
                      </a:pPr>
                      <a:r>
                        <a:rPr lang="fi-FI" sz="1400" dirty="0">
                          <a:effectLst/>
                          <a:latin typeface="+mn-lt"/>
                          <a:ea typeface="Arial"/>
                          <a:cs typeface="Arial"/>
                        </a:rPr>
                        <a:t>Ohjataan ryhmissä toimimiseen, muiden huomioimiseen ja omien </a:t>
                      </a:r>
                      <a:r>
                        <a:rPr lang="fi-FI" sz="1400" dirty="0" smtClean="0">
                          <a:effectLst/>
                          <a:latin typeface="+mn-lt"/>
                          <a:ea typeface="Arial"/>
                          <a:cs typeface="Arial"/>
                        </a:rPr>
                        <a:t>valintojen</a:t>
                      </a:r>
                      <a:r>
                        <a:rPr lang="fi-FI" sz="1400" baseline="0" dirty="0" smtClean="0">
                          <a:effectLst/>
                          <a:latin typeface="+mn-lt"/>
                          <a:ea typeface="Arial"/>
                          <a:cs typeface="Arial"/>
                        </a:rPr>
                        <a:t> </a:t>
                      </a:r>
                      <a:r>
                        <a:rPr lang="fi-FI" sz="1400" dirty="0" smtClean="0">
                          <a:effectLst/>
                          <a:latin typeface="+mn-lt"/>
                          <a:ea typeface="Arial"/>
                          <a:cs typeface="Arial"/>
                        </a:rPr>
                        <a:t>merkitysten </a:t>
                      </a:r>
                      <a:r>
                        <a:rPr lang="fi-FI" sz="1400" dirty="0">
                          <a:effectLst/>
                          <a:latin typeface="+mn-lt"/>
                          <a:ea typeface="Arial"/>
                          <a:cs typeface="Arial"/>
                        </a:rPr>
                        <a:t>vaikuttavuuden tunnistamiseen.</a:t>
                      </a:r>
                      <a:endParaRPr lang="fi-FI" sz="1400" dirty="0">
                        <a:effectLst/>
                        <a:latin typeface="+mn-lt"/>
                        <a:ea typeface="Calibri"/>
                        <a:cs typeface="Times New Roman"/>
                      </a:endParaRPr>
                    </a:p>
                  </a:txBody>
                  <a:tcPr marL="68580" marR="68580" marT="0" marB="0"/>
                </a:tc>
              </a:tr>
              <a:tr h="535587">
                <a:tc>
                  <a:txBody>
                    <a:bodyPr/>
                    <a:lstStyle/>
                    <a:p>
                      <a:r>
                        <a:rPr lang="fi-FI" sz="1400" kern="1200" dirty="0" smtClean="0">
                          <a:solidFill>
                            <a:schemeClr val="dk1"/>
                          </a:solidFill>
                          <a:effectLst/>
                          <a:latin typeface="+mn-lt"/>
                          <a:ea typeface="+mn-ea"/>
                          <a:cs typeface="+mn-cs"/>
                        </a:rPr>
                        <a:t>Päätöksentekovalmiudet</a:t>
                      </a:r>
                      <a:endParaRPr lang="fi-FI" sz="1400" dirty="0"/>
                    </a:p>
                  </a:txBody>
                  <a:tcPr/>
                </a:tc>
                <a:tc>
                  <a:txBody>
                    <a:bodyPr/>
                    <a:lstStyle/>
                    <a:p>
                      <a:r>
                        <a:rPr lang="fi-FI" sz="1400" kern="1200" dirty="0" smtClean="0">
                          <a:solidFill>
                            <a:schemeClr val="dk1"/>
                          </a:solidFill>
                          <a:effectLst/>
                          <a:latin typeface="+mn-lt"/>
                          <a:ea typeface="+mn-ea"/>
                          <a:cs typeface="+mn-cs"/>
                        </a:rPr>
                        <a:t>Valintojen ohjaaminen: kielivalinnat ja valinnaisaineet.</a:t>
                      </a:r>
                      <a:endParaRPr lang="fi-FI" sz="1400" dirty="0"/>
                    </a:p>
                  </a:txBody>
                  <a:tcPr/>
                </a:tc>
              </a:tr>
              <a:tr h="976659">
                <a:tc>
                  <a:txBody>
                    <a:bodyPr/>
                    <a:lstStyle/>
                    <a:p>
                      <a:r>
                        <a:rPr lang="fi-FI" sz="1400" kern="1200" dirty="0" smtClean="0">
                          <a:solidFill>
                            <a:schemeClr val="dk1"/>
                          </a:solidFill>
                          <a:effectLst/>
                          <a:latin typeface="+mn-lt"/>
                          <a:ea typeface="+mn-ea"/>
                          <a:cs typeface="+mn-cs"/>
                        </a:rPr>
                        <a:t>Ammatit ja työelämä</a:t>
                      </a:r>
                      <a:endParaRPr lang="fi-FI" sz="1400" dirty="0"/>
                    </a:p>
                  </a:txBody>
                  <a:tcPr/>
                </a:tc>
                <a:tc>
                  <a:txBody>
                    <a:bodyPr/>
                    <a:lstStyle/>
                    <a:p>
                      <a:r>
                        <a:rPr lang="fi-FI" sz="1400" kern="1200" dirty="0" smtClean="0">
                          <a:solidFill>
                            <a:schemeClr val="dk1"/>
                          </a:solidFill>
                          <a:effectLst/>
                          <a:latin typeface="+mn-lt"/>
                          <a:ea typeface="+mn-ea"/>
                          <a:cs typeface="+mn-cs"/>
                        </a:rPr>
                        <a:t>Koulun sisäinen </a:t>
                      </a:r>
                      <a:r>
                        <a:rPr lang="fi-FI" sz="1400" kern="1200" dirty="0" err="1" smtClean="0">
                          <a:solidFill>
                            <a:schemeClr val="dk1"/>
                          </a:solidFill>
                          <a:effectLst/>
                          <a:latin typeface="+mn-lt"/>
                          <a:ea typeface="+mn-ea"/>
                          <a:cs typeface="+mn-cs"/>
                        </a:rPr>
                        <a:t>TET-harjoittelu</a:t>
                      </a:r>
                      <a:r>
                        <a:rPr lang="fi-FI" sz="1400" kern="1200" dirty="0" smtClean="0">
                          <a:solidFill>
                            <a:schemeClr val="dk1"/>
                          </a:solidFill>
                          <a:effectLst/>
                          <a:latin typeface="+mn-lt"/>
                          <a:ea typeface="+mn-ea"/>
                          <a:cs typeface="+mn-cs"/>
                        </a:rPr>
                        <a:t>. Työelämän teemapäivät. Myönteinen suhtautuminen työelämään ja eri ammatteihin.</a:t>
                      </a:r>
                      <a:endParaRPr lang="fi-FI" sz="1400" dirty="0"/>
                    </a:p>
                  </a:txBody>
                  <a:tcPr/>
                </a:tc>
              </a:tr>
            </a:tbl>
          </a:graphicData>
        </a:graphic>
      </p:graphicFrame>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barn(outHorizontal)">
                                      <p:cBhvr>
                                        <p:cTn id="7" dur="500"/>
                                        <p:tgtEl>
                                          <p:spTgt spid="9218"/>
                                        </p:tgtEl>
                                      </p:cBhvr>
                                    </p:animEffect>
                                  </p:childTnLst>
                                </p:cTn>
                              </p:par>
                            </p:childTnLst>
                          </p:cTn>
                        </p:par>
                        <p:par>
                          <p:cTn id="8" fill="hold" nodeType="afterGroup">
                            <p:stCondLst>
                              <p:cond delay="500"/>
                            </p:stCondLst>
                            <p:childTnLst>
                              <p:par>
                                <p:cTn id="9" presetID="2" presetClass="entr" presetSubtype="2" fill="hold" grpId="0" nodeType="afterEffect" nodePh="1">
                                  <p:stCondLst>
                                    <p:cond delay="0"/>
                                  </p:stCondLst>
                                  <p:endCondLst>
                                    <p:cond evt="begin" delay="0">
                                      <p:tn val="9"/>
                                    </p:cond>
                                  </p:endCondLst>
                                  <p:childTnLst>
                                    <p:set>
                                      <p:cBhvr>
                                        <p:cTn id="10" dur="1" fill="hold">
                                          <p:stCondLst>
                                            <p:cond delay="0"/>
                                          </p:stCondLst>
                                        </p:cTn>
                                        <p:tgtEl>
                                          <p:spTgt spid="9219">
                                            <p:txEl>
                                              <p:pRg st="0" end="0"/>
                                            </p:txEl>
                                          </p:spTgt>
                                        </p:tgtEl>
                                        <p:attrNameLst>
                                          <p:attrName>style.visibility</p:attrName>
                                        </p:attrNameLst>
                                      </p:cBhvr>
                                      <p:to>
                                        <p:strVal val="visible"/>
                                      </p:to>
                                    </p:set>
                                    <p:anim calcmode="lin" valueType="num">
                                      <p:cBhvr additive="base">
                                        <p:cTn id="11" dur="500" fill="hold"/>
                                        <p:tgtEl>
                                          <p:spTgt spid="9219">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921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utoUpdateAnimBg="0"/>
      <p:bldP spid="9219"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Päivämäärän paikkamerkki 5"/>
          <p:cNvSpPr>
            <a:spLocks noGrp="1"/>
          </p:cNvSpPr>
          <p:nvPr>
            <p:ph type="dt" sz="quarter" idx="12"/>
          </p:nvPr>
        </p:nvSpPr>
        <p:spPr/>
        <p:txBody>
          <a:bodyPr/>
          <a:lstStyle/>
          <a:p>
            <a:fld id="{3B551A26-6FFB-41E2-B431-416085A78C18}" type="datetime1">
              <a:rPr lang="en-US" altLang="fi-FI"/>
              <a:pPr/>
              <a:t>4/5/2016</a:t>
            </a:fld>
            <a:endParaRPr lang="en-US" altLang="fi-FI"/>
          </a:p>
        </p:txBody>
      </p:sp>
      <p:sp>
        <p:nvSpPr>
          <p:cNvPr id="12291" name="Rectangle 3"/>
          <p:cNvSpPr>
            <a:spLocks noChangeArrowheads="1"/>
          </p:cNvSpPr>
          <p:nvPr>
            <p:ph type="title"/>
          </p:nvPr>
        </p:nvSpPr>
        <p:spPr>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altLang="fi-FI" b="1" dirty="0" err="1" smtClean="0"/>
              <a:t>Laaja-alainen</a:t>
            </a:r>
            <a:r>
              <a:rPr lang="en-US" altLang="fi-FI" b="1" dirty="0" smtClean="0"/>
              <a:t> </a:t>
            </a:r>
            <a:r>
              <a:rPr lang="en-US" altLang="fi-FI" b="1" dirty="0" err="1" smtClean="0"/>
              <a:t>osaaminen</a:t>
            </a:r>
            <a:endParaRPr lang="en-US" altLang="fi-FI" b="1" dirty="0"/>
          </a:p>
        </p:txBody>
      </p:sp>
      <p:sp>
        <p:nvSpPr>
          <p:cNvPr id="12290" name="Rectangle 2"/>
          <p:cNvSpPr>
            <a:spLocks noChangeArrowheads="1"/>
          </p:cNvSpPr>
          <p:nvPr>
            <p:ph type="body" idx="1"/>
          </p:nvPr>
        </p:nvSpPr>
        <p:spPr>
          <a:xfrm>
            <a:off x="755577" y="1484784"/>
            <a:ext cx="7755012" cy="4455641"/>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600" b="1" dirty="0" smtClean="0"/>
          </a:p>
          <a:p>
            <a:endParaRPr lang="fi-FI" sz="1600" b="1" dirty="0" smtClean="0"/>
          </a:p>
          <a:p>
            <a:r>
              <a:rPr lang="fi-FI" sz="1600" b="1" dirty="0" smtClean="0"/>
              <a:t>Ajattelun </a:t>
            </a:r>
            <a:r>
              <a:rPr lang="fi-FI" sz="1600" b="1" dirty="0"/>
              <a:t>ja oppimisen taidot (L1)</a:t>
            </a:r>
            <a:endParaRPr lang="fi-FI" sz="1600" dirty="0"/>
          </a:p>
          <a:p>
            <a:pPr marL="0" indent="0">
              <a:buNone/>
            </a:pPr>
            <a:r>
              <a:rPr lang="fi-FI" sz="1400" dirty="0"/>
              <a:t>Oppilaanohjauksessa korostuvat oppimisen taidot, itsetuntemus ja minäkuvan rakentuminen. Ohjauksen tavoitteena on säilyttää oppilaiden kiinnostus omaa opiskelua ja oppimista kohtaan. Vuorovaikutuksen, toiminnallisuuden ja yhdessä tekemisen kautta pyritään antamaan oppilaille mahdollisuus omien kiinnostuksen kohteiden käsittelylle. </a:t>
            </a:r>
          </a:p>
          <a:p>
            <a:endParaRPr lang="fi-FI" sz="1600" b="1" dirty="0" smtClean="0"/>
          </a:p>
          <a:p>
            <a:r>
              <a:rPr lang="fi-FI" sz="1600" b="1" dirty="0" smtClean="0"/>
              <a:t>Kulttuurinen </a:t>
            </a:r>
            <a:r>
              <a:rPr lang="fi-FI" sz="1600" b="1" dirty="0"/>
              <a:t>osaaminen, vuorovaikutus ja ilmaisu (L2)</a:t>
            </a:r>
            <a:endParaRPr lang="fi-FI" sz="1600" dirty="0"/>
          </a:p>
          <a:p>
            <a:pPr marL="0" indent="0">
              <a:buNone/>
            </a:pPr>
            <a:r>
              <a:rPr lang="fi-FI" sz="1400" dirty="0"/>
              <a:t>Ohjauksella pyritään lisäämään tietoisuutta asenteista ja omasta identiteetistä. Arvostus, luottamus, rohkeus toimia sekä yhteistyötaidot ovat hyvän ohjauksen elementtejä, joita pyritään kehittämään ja ylläpitämään erilaisin keinoin, kuten parityöskentelyn sekä ryhmätöiden avulla erilaisissa kokoonpanoissa.</a:t>
            </a:r>
          </a:p>
          <a:p>
            <a:pPr marL="0" indent="0">
              <a:buNone/>
            </a:pPr>
            <a:endParaRPr lang="en-US" altLang="fi-FI" dirty="0"/>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barn(outHorizontal)">
                                      <p:cBhvr>
                                        <p:cTn id="7" dur="500"/>
                                        <p:tgtEl>
                                          <p:spTgt spid="12291"/>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12290">
                                            <p:txEl>
                                              <p:pRg st="2" end="2"/>
                                            </p:txEl>
                                          </p:spTgt>
                                        </p:tgtEl>
                                        <p:attrNameLst>
                                          <p:attrName>style.visibility</p:attrName>
                                        </p:attrNameLst>
                                      </p:cBhvr>
                                      <p:to>
                                        <p:strVal val="visible"/>
                                      </p:to>
                                    </p:set>
                                    <p:anim calcmode="lin" valueType="num">
                                      <p:cBhvr additive="base">
                                        <p:cTn id="11" dur="500" fill="hold"/>
                                        <p:tgtEl>
                                          <p:spTgt spid="12290">
                                            <p:txEl>
                                              <p:pRg st="2" end="2"/>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2290">
                                            <p:txEl>
                                              <p:pRg st="2" end="2"/>
                                            </p:txEl>
                                          </p:spTgt>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2290">
                                            <p:txEl>
                                              <p:pRg st="3" end="3"/>
                                            </p:txEl>
                                          </p:spTgt>
                                        </p:tgtEl>
                                        <p:attrNameLst>
                                          <p:attrName>style.visibility</p:attrName>
                                        </p:attrNameLst>
                                      </p:cBhvr>
                                      <p:to>
                                        <p:strVal val="visible"/>
                                      </p:to>
                                    </p:set>
                                    <p:anim calcmode="lin" valueType="num">
                                      <p:cBhvr additive="base">
                                        <p:cTn id="16" dur="500" fill="hold"/>
                                        <p:tgtEl>
                                          <p:spTgt spid="12290">
                                            <p:txEl>
                                              <p:pRg st="3" end="3"/>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12290">
                                            <p:txEl>
                                              <p:pRg st="3" end="3"/>
                                            </p:txEl>
                                          </p:spTgt>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2" fill="hold" grpId="0" nodeType="afterEffect">
                                  <p:stCondLst>
                                    <p:cond delay="0"/>
                                  </p:stCondLst>
                                  <p:childTnLst>
                                    <p:set>
                                      <p:cBhvr>
                                        <p:cTn id="20" dur="1" fill="hold">
                                          <p:stCondLst>
                                            <p:cond delay="0"/>
                                          </p:stCondLst>
                                        </p:cTn>
                                        <p:tgtEl>
                                          <p:spTgt spid="12290">
                                            <p:txEl>
                                              <p:pRg st="5" end="5"/>
                                            </p:txEl>
                                          </p:spTgt>
                                        </p:tgtEl>
                                        <p:attrNameLst>
                                          <p:attrName>style.visibility</p:attrName>
                                        </p:attrNameLst>
                                      </p:cBhvr>
                                      <p:to>
                                        <p:strVal val="visible"/>
                                      </p:to>
                                    </p:set>
                                    <p:anim calcmode="lin" valueType="num">
                                      <p:cBhvr additive="base">
                                        <p:cTn id="21" dur="500" fill="hold"/>
                                        <p:tgtEl>
                                          <p:spTgt spid="12290">
                                            <p:txEl>
                                              <p:pRg st="5" end="5"/>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12290">
                                            <p:txEl>
                                              <p:pRg st="5" end="5"/>
                                            </p:txEl>
                                          </p:spTgt>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2" presetClass="entr" presetSubtype="2" fill="hold" grpId="0" nodeType="afterEffect">
                                  <p:stCondLst>
                                    <p:cond delay="0"/>
                                  </p:stCondLst>
                                  <p:childTnLst>
                                    <p:set>
                                      <p:cBhvr>
                                        <p:cTn id="25" dur="1" fill="hold">
                                          <p:stCondLst>
                                            <p:cond delay="0"/>
                                          </p:stCondLst>
                                        </p:cTn>
                                        <p:tgtEl>
                                          <p:spTgt spid="12290">
                                            <p:txEl>
                                              <p:pRg st="6" end="6"/>
                                            </p:txEl>
                                          </p:spTgt>
                                        </p:tgtEl>
                                        <p:attrNameLst>
                                          <p:attrName>style.visibility</p:attrName>
                                        </p:attrNameLst>
                                      </p:cBhvr>
                                      <p:to>
                                        <p:strVal val="visible"/>
                                      </p:to>
                                    </p:set>
                                    <p:anim calcmode="lin" valueType="num">
                                      <p:cBhvr additive="base">
                                        <p:cTn id="26" dur="500" fill="hold"/>
                                        <p:tgtEl>
                                          <p:spTgt spid="12290">
                                            <p:txEl>
                                              <p:pRg st="6" end="6"/>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12290">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autoUpdateAnimBg="0"/>
      <p:bldP spid="12290" grpId="0" build="p" autoUpdateAnimBg="0" advAuto="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Päivämäärän paikkamerkki 5"/>
          <p:cNvSpPr>
            <a:spLocks noGrp="1"/>
          </p:cNvSpPr>
          <p:nvPr>
            <p:ph type="dt" sz="quarter" idx="12"/>
          </p:nvPr>
        </p:nvSpPr>
        <p:spPr/>
        <p:txBody>
          <a:bodyPr/>
          <a:lstStyle/>
          <a:p>
            <a:fld id="{CB67BB89-816C-49BF-B6C5-514D75704939}" type="datetime1">
              <a:rPr lang="en-US" altLang="fi-FI"/>
              <a:pPr/>
              <a:t>4/5/2016</a:t>
            </a:fld>
            <a:endParaRPr lang="en-US" altLang="fi-FI"/>
          </a:p>
        </p:txBody>
      </p:sp>
      <p:sp>
        <p:nvSpPr>
          <p:cNvPr id="23555" name="Rectangle 3"/>
          <p:cNvSpPr>
            <a:spLocks noChangeArrowheads="1"/>
          </p:cNvSpPr>
          <p:nvPr>
            <p:ph type="title"/>
          </p:nvPr>
        </p:nvSpPr>
        <p:spPr>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altLang="fi-FI" b="1" dirty="0" err="1" smtClean="0"/>
              <a:t>Laaja-alainen</a:t>
            </a:r>
            <a:r>
              <a:rPr lang="en-US" altLang="fi-FI" b="1" dirty="0" smtClean="0"/>
              <a:t> </a:t>
            </a:r>
            <a:r>
              <a:rPr lang="en-US" altLang="fi-FI" b="1" dirty="0" err="1" smtClean="0"/>
              <a:t>osaaminen</a:t>
            </a:r>
            <a:endParaRPr lang="en-US" altLang="fi-FI" b="1" dirty="0"/>
          </a:p>
        </p:txBody>
      </p:sp>
      <p:sp>
        <p:nvSpPr>
          <p:cNvPr id="23554" name="Rectangle 2"/>
          <p:cNvSpPr>
            <a:spLocks noChangeArrowheads="1"/>
          </p:cNvSpPr>
          <p:nvPr>
            <p:ph type="body" idx="1"/>
          </p:nvPr>
        </p:nvSpPr>
        <p:spPr>
          <a:xfrm>
            <a:off x="827584" y="1484784"/>
            <a:ext cx="7398841" cy="4455641"/>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600" b="1" dirty="0" smtClean="0"/>
          </a:p>
          <a:p>
            <a:endParaRPr lang="fi-FI" sz="1600" b="1" dirty="0"/>
          </a:p>
          <a:p>
            <a:r>
              <a:rPr lang="fi-FI" sz="1600" b="1" dirty="0" smtClean="0"/>
              <a:t>Itsestä </a:t>
            </a:r>
            <a:r>
              <a:rPr lang="fi-FI" sz="1600" b="1" dirty="0"/>
              <a:t>huolehtiminen ja arjen taidot (L3)</a:t>
            </a:r>
            <a:endParaRPr lang="fi-FI" sz="1600" dirty="0"/>
          </a:p>
          <a:p>
            <a:pPr marL="0" indent="0">
              <a:buNone/>
            </a:pPr>
            <a:r>
              <a:rPr lang="fi-FI" sz="1400" dirty="0"/>
              <a:t>Oppilaanohjauksessa opetellaan vastuunotto itsestä ja omasta koulunkäynnistä. Oppilaanohjauksessa harjoitellaan opiskelutaitoja ja tekniikoita, kotitehtävistä ja opiskeluvälineistä huolehtimista. Oppilaanohjaus edistää muun kouluyhteisön kanssa oppilaiden turvallisuutta ja vastuuta muiden hyvinvoinnista.</a:t>
            </a:r>
          </a:p>
          <a:p>
            <a:endParaRPr lang="fi-FI" sz="1600" b="1" dirty="0" smtClean="0"/>
          </a:p>
          <a:p>
            <a:r>
              <a:rPr lang="fi-FI" sz="1600" b="1" dirty="0" smtClean="0"/>
              <a:t>Monilukutaito </a:t>
            </a:r>
            <a:r>
              <a:rPr lang="fi-FI" sz="1600" b="1" dirty="0"/>
              <a:t>(L4)</a:t>
            </a:r>
            <a:endParaRPr lang="fi-FI" sz="1600" dirty="0"/>
          </a:p>
          <a:p>
            <a:pPr marL="0" indent="0">
              <a:buNone/>
            </a:pPr>
            <a:r>
              <a:rPr lang="fi-FI" sz="1400" dirty="0"/>
              <a:t>Oppilaanohjaus tukee monilukutaitoa sekä ympäröivän maailman tulkitsemista. Ohjauksella pyritään kehittämään oppilaiden kriittisyyttä, tekstien tuottamista, tulkitsemista ja arvottamista. Oppilaanohjauksen erilaisissa tilanteissa ohjataan eettisyyteen ja vastuunalaisuuteen. </a:t>
            </a:r>
          </a:p>
          <a:p>
            <a:endParaRPr lang="en-US" altLang="fi-FI" dirty="0"/>
          </a:p>
          <a:p>
            <a:endParaRPr lang="en-US" altLang="fi-FI" dirty="0"/>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23555"/>
                                        </p:tgtEl>
                                        <p:attrNameLst>
                                          <p:attrName>style.visibility</p:attrName>
                                        </p:attrNameLst>
                                      </p:cBhvr>
                                      <p:to>
                                        <p:strVal val="visible"/>
                                      </p:to>
                                    </p:set>
                                    <p:animEffect transition="in" filter="barn(outHorizontal)">
                                      <p:cBhvr>
                                        <p:cTn id="7" dur="500"/>
                                        <p:tgtEl>
                                          <p:spTgt spid="23555"/>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23554">
                                            <p:txEl>
                                              <p:pRg st="2" end="2"/>
                                            </p:txEl>
                                          </p:spTgt>
                                        </p:tgtEl>
                                        <p:attrNameLst>
                                          <p:attrName>style.visibility</p:attrName>
                                        </p:attrNameLst>
                                      </p:cBhvr>
                                      <p:to>
                                        <p:strVal val="visible"/>
                                      </p:to>
                                    </p:set>
                                    <p:anim calcmode="lin" valueType="num">
                                      <p:cBhvr additive="base">
                                        <p:cTn id="11" dur="500" fill="hold"/>
                                        <p:tgtEl>
                                          <p:spTgt spid="23554">
                                            <p:txEl>
                                              <p:pRg st="2" end="2"/>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3554">
                                            <p:txEl>
                                              <p:pRg st="2" end="2"/>
                                            </p:txEl>
                                          </p:spTgt>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23554">
                                            <p:txEl>
                                              <p:pRg st="3" end="3"/>
                                            </p:txEl>
                                          </p:spTgt>
                                        </p:tgtEl>
                                        <p:attrNameLst>
                                          <p:attrName>style.visibility</p:attrName>
                                        </p:attrNameLst>
                                      </p:cBhvr>
                                      <p:to>
                                        <p:strVal val="visible"/>
                                      </p:to>
                                    </p:set>
                                    <p:anim calcmode="lin" valueType="num">
                                      <p:cBhvr additive="base">
                                        <p:cTn id="16" dur="500" fill="hold"/>
                                        <p:tgtEl>
                                          <p:spTgt spid="23554">
                                            <p:txEl>
                                              <p:pRg st="3" end="3"/>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23554">
                                            <p:txEl>
                                              <p:pRg st="3" end="3"/>
                                            </p:txEl>
                                          </p:spTgt>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2" fill="hold" grpId="0" nodeType="afterEffect">
                                  <p:stCondLst>
                                    <p:cond delay="0"/>
                                  </p:stCondLst>
                                  <p:childTnLst>
                                    <p:set>
                                      <p:cBhvr>
                                        <p:cTn id="20" dur="1" fill="hold">
                                          <p:stCondLst>
                                            <p:cond delay="0"/>
                                          </p:stCondLst>
                                        </p:cTn>
                                        <p:tgtEl>
                                          <p:spTgt spid="23554">
                                            <p:txEl>
                                              <p:pRg st="5" end="5"/>
                                            </p:txEl>
                                          </p:spTgt>
                                        </p:tgtEl>
                                        <p:attrNameLst>
                                          <p:attrName>style.visibility</p:attrName>
                                        </p:attrNameLst>
                                      </p:cBhvr>
                                      <p:to>
                                        <p:strVal val="visible"/>
                                      </p:to>
                                    </p:set>
                                    <p:anim calcmode="lin" valueType="num">
                                      <p:cBhvr additive="base">
                                        <p:cTn id="21" dur="500" fill="hold"/>
                                        <p:tgtEl>
                                          <p:spTgt spid="23554">
                                            <p:txEl>
                                              <p:pRg st="5" end="5"/>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3554">
                                            <p:txEl>
                                              <p:pRg st="5" end="5"/>
                                            </p:txEl>
                                          </p:spTgt>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2" presetClass="entr" presetSubtype="2" fill="hold" grpId="0" nodeType="afterEffect">
                                  <p:stCondLst>
                                    <p:cond delay="0"/>
                                  </p:stCondLst>
                                  <p:childTnLst>
                                    <p:set>
                                      <p:cBhvr>
                                        <p:cTn id="25" dur="1" fill="hold">
                                          <p:stCondLst>
                                            <p:cond delay="0"/>
                                          </p:stCondLst>
                                        </p:cTn>
                                        <p:tgtEl>
                                          <p:spTgt spid="23554">
                                            <p:txEl>
                                              <p:pRg st="6" end="6"/>
                                            </p:txEl>
                                          </p:spTgt>
                                        </p:tgtEl>
                                        <p:attrNameLst>
                                          <p:attrName>style.visibility</p:attrName>
                                        </p:attrNameLst>
                                      </p:cBhvr>
                                      <p:to>
                                        <p:strVal val="visible"/>
                                      </p:to>
                                    </p:set>
                                    <p:anim calcmode="lin" valueType="num">
                                      <p:cBhvr additive="base">
                                        <p:cTn id="26" dur="500" fill="hold"/>
                                        <p:tgtEl>
                                          <p:spTgt spid="23554">
                                            <p:txEl>
                                              <p:pRg st="6" end="6"/>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23554">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autoUpdateAnimBg="0"/>
      <p:bldP spid="23554" grpId="0" build="p" autoUpdateAnimBg="0" advAuto="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Päivämäärän paikkamerkki 5"/>
          <p:cNvSpPr>
            <a:spLocks noGrp="1"/>
          </p:cNvSpPr>
          <p:nvPr>
            <p:ph type="dt" sz="quarter" idx="12"/>
          </p:nvPr>
        </p:nvSpPr>
        <p:spPr/>
        <p:txBody>
          <a:bodyPr/>
          <a:lstStyle/>
          <a:p>
            <a:fld id="{592E46C4-5CF2-4F7B-A341-2A70899B72A3}" type="datetime1">
              <a:rPr lang="en-US" altLang="fi-FI"/>
              <a:pPr/>
              <a:t>4/5/2016</a:t>
            </a:fld>
            <a:endParaRPr lang="en-US" altLang="fi-FI"/>
          </a:p>
        </p:txBody>
      </p:sp>
      <p:sp>
        <p:nvSpPr>
          <p:cNvPr id="16386" name="Rectangle 2"/>
          <p:cNvSpPr>
            <a:spLocks noChangeArrowheads="1"/>
          </p:cNvSpPr>
          <p:nvPr>
            <p:ph type="title"/>
          </p:nvPr>
        </p:nvSpPr>
        <p:spPr>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altLang="fi-FI" b="1" dirty="0" err="1" smtClean="0"/>
              <a:t>Laaja-alainen</a:t>
            </a:r>
            <a:r>
              <a:rPr lang="en-US" altLang="fi-FI" b="1" dirty="0" smtClean="0"/>
              <a:t> </a:t>
            </a:r>
            <a:r>
              <a:rPr lang="en-US" altLang="fi-FI" b="1" dirty="0" err="1" smtClean="0"/>
              <a:t>osaaminen</a:t>
            </a:r>
            <a:endParaRPr lang="en-US" altLang="fi-FI" b="1" dirty="0"/>
          </a:p>
        </p:txBody>
      </p:sp>
      <p:sp>
        <p:nvSpPr>
          <p:cNvPr id="16387" name="Rectangle 3"/>
          <p:cNvSpPr>
            <a:spLocks noChangeArrowheads="1"/>
          </p:cNvSpPr>
          <p:nvPr>
            <p:ph type="body" idx="1"/>
          </p:nvPr>
        </p:nvSpPr>
        <p:spPr>
          <a:xfrm>
            <a:off x="827584" y="1484784"/>
            <a:ext cx="7398841" cy="4455641"/>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600" b="1" dirty="0" smtClean="0"/>
          </a:p>
          <a:p>
            <a:r>
              <a:rPr lang="fi-FI" sz="1600" b="1" dirty="0" smtClean="0"/>
              <a:t>Tieto- </a:t>
            </a:r>
            <a:r>
              <a:rPr lang="fi-FI" sz="1600" b="1" dirty="0"/>
              <a:t>ja viestintäteknologinen osaaminen (L5)</a:t>
            </a:r>
            <a:endParaRPr lang="fi-FI" sz="1600" dirty="0"/>
          </a:p>
          <a:p>
            <a:pPr marL="0" indent="0">
              <a:buNone/>
            </a:pPr>
            <a:r>
              <a:rPr lang="fi-FI" sz="1400" dirty="0"/>
              <a:t>Tieto- ja viestintäteknologisen osaamisen sisällöt tulevat esille oppilaanohjauksessa monin tavoin. Ohjauksessa tuetaan oppilaiden vastuullisuutta, aktiivista toimimista sekä vuorovaikutusta. Oppilaanohjauksessa pyritään toimimaan lähellä nuorten ja lasten elämää. Oppilaanohjauksessa kehitetään oppilaiden </a:t>
            </a:r>
            <a:r>
              <a:rPr lang="fi-FI" sz="1400" dirty="0" err="1"/>
              <a:t>tvt-taitoja</a:t>
            </a:r>
            <a:r>
              <a:rPr lang="fi-FI" sz="1400" dirty="0"/>
              <a:t> kansalaistaitoina sekä ohjataan oppilaita vastuulliseen teknologian hyödyntämiseen sekä parannetaan oppilaiden tiedonhallintataitoja.</a:t>
            </a:r>
          </a:p>
          <a:p>
            <a:endParaRPr lang="fi-FI" sz="1600" b="1" dirty="0" smtClean="0"/>
          </a:p>
          <a:p>
            <a:r>
              <a:rPr lang="fi-FI" sz="1600" b="1" dirty="0" smtClean="0"/>
              <a:t>Työelämätaidot </a:t>
            </a:r>
            <a:r>
              <a:rPr lang="fi-FI" sz="1600" b="1" dirty="0"/>
              <a:t>ja yritteliäisyys (L6)</a:t>
            </a:r>
            <a:endParaRPr lang="fi-FI" sz="1600" dirty="0"/>
          </a:p>
          <a:p>
            <a:pPr marL="0" indent="0">
              <a:buNone/>
            </a:pPr>
            <a:r>
              <a:rPr lang="fi-FI" sz="1400" dirty="0"/>
              <a:t>Tavoitteena on, että oppilaat saavat kokemuksia, jotka edistävät kiinnostusta ja myönteistä asennetta työtä ja yrittäjyyttä kohtaan. Työelämätaitojen ja yrittäjyyden tavoitteet ovat keskeisenä sisältönä ohjauksen sisällä. Oppilaanohjauksen tehtävänä on kehittää oppilaiden tietoisuutta jatko-opinnoista sekä kehittää heidän työelämätaitojaan. Oppilaanohjauksessa autetaan oppilaita näkemään omia mahdollisuuksiaan sekä ohjataan oppilaita omien vahvuuksiensa näkemiseen ja hyödyntämiseen. </a:t>
            </a:r>
          </a:p>
          <a:p>
            <a:endParaRPr lang="en-US" altLang="fi-FI" dirty="0"/>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barn(outHorizontal)">
                                      <p:cBhvr>
                                        <p:cTn id="7" dur="500"/>
                                        <p:tgtEl>
                                          <p:spTgt spid="16386"/>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anim calcmode="lin" valueType="num">
                                      <p:cBhvr additive="base">
                                        <p:cTn id="11" dur="500" fill="hold"/>
                                        <p:tgtEl>
                                          <p:spTgt spid="16387">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6387">
                                            <p:txEl>
                                              <p:pRg st="1" end="1"/>
                                            </p:txEl>
                                          </p:spTgt>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6387">
                                            <p:txEl>
                                              <p:pRg st="2" end="2"/>
                                            </p:txEl>
                                          </p:spTgt>
                                        </p:tgtEl>
                                        <p:attrNameLst>
                                          <p:attrName>style.visibility</p:attrName>
                                        </p:attrNameLst>
                                      </p:cBhvr>
                                      <p:to>
                                        <p:strVal val="visible"/>
                                      </p:to>
                                    </p:set>
                                    <p:anim calcmode="lin" valueType="num">
                                      <p:cBhvr additive="base">
                                        <p:cTn id="16" dur="500" fill="hold"/>
                                        <p:tgtEl>
                                          <p:spTgt spid="16387">
                                            <p:txEl>
                                              <p:pRg st="2" end="2"/>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16387">
                                            <p:txEl>
                                              <p:pRg st="2" end="2"/>
                                            </p:txEl>
                                          </p:spTgt>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2" fill="hold" grpId="0" nodeType="afterEffect">
                                  <p:stCondLst>
                                    <p:cond delay="0"/>
                                  </p:stCondLst>
                                  <p:childTnLst>
                                    <p:set>
                                      <p:cBhvr>
                                        <p:cTn id="20" dur="1" fill="hold">
                                          <p:stCondLst>
                                            <p:cond delay="0"/>
                                          </p:stCondLst>
                                        </p:cTn>
                                        <p:tgtEl>
                                          <p:spTgt spid="16387">
                                            <p:txEl>
                                              <p:pRg st="4" end="4"/>
                                            </p:txEl>
                                          </p:spTgt>
                                        </p:tgtEl>
                                        <p:attrNameLst>
                                          <p:attrName>style.visibility</p:attrName>
                                        </p:attrNameLst>
                                      </p:cBhvr>
                                      <p:to>
                                        <p:strVal val="visible"/>
                                      </p:to>
                                    </p:set>
                                    <p:anim calcmode="lin" valueType="num">
                                      <p:cBhvr additive="base">
                                        <p:cTn id="21" dur="500" fill="hold"/>
                                        <p:tgtEl>
                                          <p:spTgt spid="16387">
                                            <p:txEl>
                                              <p:pRg st="4" end="4"/>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16387">
                                            <p:txEl>
                                              <p:pRg st="4" end="4"/>
                                            </p:txEl>
                                          </p:spTgt>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2" presetClass="entr" presetSubtype="2" fill="hold" grpId="0" nodeType="afterEffect">
                                  <p:stCondLst>
                                    <p:cond delay="0"/>
                                  </p:stCondLst>
                                  <p:childTnLst>
                                    <p:set>
                                      <p:cBhvr>
                                        <p:cTn id="25" dur="1" fill="hold">
                                          <p:stCondLst>
                                            <p:cond delay="0"/>
                                          </p:stCondLst>
                                        </p:cTn>
                                        <p:tgtEl>
                                          <p:spTgt spid="16387">
                                            <p:txEl>
                                              <p:pRg st="5" end="5"/>
                                            </p:txEl>
                                          </p:spTgt>
                                        </p:tgtEl>
                                        <p:attrNameLst>
                                          <p:attrName>style.visibility</p:attrName>
                                        </p:attrNameLst>
                                      </p:cBhvr>
                                      <p:to>
                                        <p:strVal val="visible"/>
                                      </p:to>
                                    </p:set>
                                    <p:anim calcmode="lin" valueType="num">
                                      <p:cBhvr additive="base">
                                        <p:cTn id="26" dur="500" fill="hold"/>
                                        <p:tgtEl>
                                          <p:spTgt spid="16387">
                                            <p:txEl>
                                              <p:pRg st="5" end="5"/>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1638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P spid="16387" grpId="0" build="p" autoUpdateAnimBg="0" advAuto="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Päivämäärän paikkamerkki 5"/>
          <p:cNvSpPr>
            <a:spLocks noGrp="1"/>
          </p:cNvSpPr>
          <p:nvPr>
            <p:ph type="dt" sz="quarter" idx="12"/>
          </p:nvPr>
        </p:nvSpPr>
        <p:spPr/>
        <p:txBody>
          <a:bodyPr/>
          <a:lstStyle/>
          <a:p>
            <a:fld id="{9A15535F-1A65-48BC-A621-359BEEE8F6F9}" type="datetime1">
              <a:rPr lang="en-US" altLang="fi-FI"/>
              <a:pPr/>
              <a:t>4/5/2016</a:t>
            </a:fld>
            <a:endParaRPr lang="en-US" altLang="fi-FI"/>
          </a:p>
        </p:txBody>
      </p:sp>
      <p:sp>
        <p:nvSpPr>
          <p:cNvPr id="14338" name="Rectangle 2"/>
          <p:cNvSpPr>
            <a:spLocks noChangeArrowheads="1"/>
          </p:cNvSpPr>
          <p:nvPr>
            <p:ph type="title"/>
          </p:nvPr>
        </p:nvSpPr>
        <p:spPr>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en-US" altLang="fi-FI" b="1" dirty="0" err="1" smtClean="0"/>
              <a:t>Laaja-alainen</a:t>
            </a:r>
            <a:r>
              <a:rPr lang="en-US" altLang="fi-FI" b="1" dirty="0" smtClean="0"/>
              <a:t> </a:t>
            </a:r>
            <a:r>
              <a:rPr lang="en-US" altLang="fi-FI" b="1" dirty="0" err="1" smtClean="0"/>
              <a:t>osaaminen</a:t>
            </a:r>
            <a:endParaRPr lang="en-US" altLang="fi-FI" b="1" dirty="0"/>
          </a:p>
        </p:txBody>
      </p:sp>
      <p:sp>
        <p:nvSpPr>
          <p:cNvPr id="14339" name="Rectangle 3"/>
          <p:cNvSpPr>
            <a:spLocks noChangeArrowheads="1"/>
          </p:cNvSpPr>
          <p:nvPr>
            <p:ph type="body" idx="1"/>
          </p:nvPr>
        </p:nvSpPr>
        <p:spPr>
          <a:xfrm>
            <a:off x="899592" y="1484784"/>
            <a:ext cx="7326833" cy="4455641"/>
          </a:xfrm>
          <a:noFill/>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i-FI" sz="1400" b="1" dirty="0" smtClean="0"/>
          </a:p>
          <a:p>
            <a:endParaRPr lang="fi-FI" sz="1400" b="1" dirty="0"/>
          </a:p>
          <a:p>
            <a:r>
              <a:rPr lang="fi-FI" sz="1400" b="1" dirty="0" smtClean="0"/>
              <a:t>Osallistuminen</a:t>
            </a:r>
            <a:r>
              <a:rPr lang="fi-FI" sz="1400" b="1" dirty="0"/>
              <a:t>, vaikuttaminen ja kestävän tulevaisuuden rakentaminen (L7)</a:t>
            </a:r>
            <a:endParaRPr lang="fi-FI" sz="1400" dirty="0"/>
          </a:p>
          <a:p>
            <a:pPr marL="0" indent="0">
              <a:buNone/>
            </a:pPr>
            <a:r>
              <a:rPr lang="fi-FI" sz="1400" dirty="0"/>
              <a:t>Oppilaanohjauksessa oppilaat ovat mukana pohtimassa ja suunnittelemassa omaa opiskeluaan, työnsä tavoitteita sekä toimintatapoja. Oppilaiden kanssa keskustellaan oikeudenmukaisuudesta, yhdenvertaisuudesta ja vastavuoroisuudesta. Oppilaita ohjataan ymmärtämään omien valintojen ja tekojen merkitystä. Oppilaat saavat valmiuksia omien valintojensa tekemiseen, joissa yhteisöllisyyden merkitys on huomioitu.</a:t>
            </a:r>
          </a:p>
          <a:p>
            <a:endParaRPr lang="en-US" altLang="fi-FI" dirty="0"/>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42" fill="hold" grpId="0" nodeType="after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arn(outHorizontal)">
                                      <p:cBhvr>
                                        <p:cTn id="7" dur="500"/>
                                        <p:tgtEl>
                                          <p:spTgt spid="14338"/>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anim calcmode="lin" valueType="num">
                                      <p:cBhvr additive="base">
                                        <p:cTn id="11" dur="500" fill="hold"/>
                                        <p:tgtEl>
                                          <p:spTgt spid="14339">
                                            <p:txEl>
                                              <p:pRg st="2" end="2"/>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4339">
                                            <p:txEl>
                                              <p:pRg st="2" end="2"/>
                                            </p:txEl>
                                          </p:spTgt>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2" fill="hold" grpId="0" nodeType="afterEffect">
                                  <p:stCondLst>
                                    <p:cond delay="0"/>
                                  </p:stCondLst>
                                  <p:childTnLst>
                                    <p:set>
                                      <p:cBhvr>
                                        <p:cTn id="15" dur="1" fill="hold">
                                          <p:stCondLst>
                                            <p:cond delay="0"/>
                                          </p:stCondLst>
                                        </p:cTn>
                                        <p:tgtEl>
                                          <p:spTgt spid="14339">
                                            <p:txEl>
                                              <p:pRg st="3" end="3"/>
                                            </p:txEl>
                                          </p:spTgt>
                                        </p:tgtEl>
                                        <p:attrNameLst>
                                          <p:attrName>style.visibility</p:attrName>
                                        </p:attrNameLst>
                                      </p:cBhvr>
                                      <p:to>
                                        <p:strVal val="visible"/>
                                      </p:to>
                                    </p:set>
                                    <p:anim calcmode="lin" valueType="num">
                                      <p:cBhvr additive="base">
                                        <p:cTn id="16" dur="500" fill="hold"/>
                                        <p:tgtEl>
                                          <p:spTgt spid="14339">
                                            <p:txEl>
                                              <p:pRg st="3" end="3"/>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1433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P spid="14339" grpId="0" build="p" autoUpdateAnimBg="0"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400" b="1" dirty="0" smtClean="0"/>
              <a:t>Yläkoulu vuosiluokka 7</a:t>
            </a:r>
            <a:endParaRPr lang="fi-FI" sz="2400" b="1" dirty="0"/>
          </a:p>
        </p:txBody>
      </p:sp>
      <p:graphicFrame>
        <p:nvGraphicFramePr>
          <p:cNvPr id="5" name="Sisällön paikkamerkki 4"/>
          <p:cNvGraphicFramePr>
            <a:graphicFrameLocks noGrp="1"/>
          </p:cNvGraphicFramePr>
          <p:nvPr>
            <p:ph idx="1"/>
            <p:extLst>
              <p:ext uri="{D42A27DB-BD31-4B8C-83A1-F6EECF244321}">
                <p14:modId xmlns:p14="http://schemas.microsoft.com/office/powerpoint/2010/main" val="6901094"/>
              </p:ext>
            </p:extLst>
          </p:nvPr>
        </p:nvGraphicFramePr>
        <p:xfrm>
          <a:off x="755650" y="1412875"/>
          <a:ext cx="7470774" cy="4607560"/>
        </p:xfrm>
        <a:graphic>
          <a:graphicData uri="http://schemas.openxmlformats.org/drawingml/2006/table">
            <a:tbl>
              <a:tblPr firstRow="1" bandRow="1">
                <a:tableStyleId>{5C22544A-7EE6-4342-B048-85BDC9FD1C3A}</a:tableStyleId>
              </a:tblPr>
              <a:tblGrid>
                <a:gridCol w="2490258"/>
                <a:gridCol w="2490258"/>
                <a:gridCol w="2490258"/>
              </a:tblGrid>
              <a:tr h="370840">
                <a:tc>
                  <a:txBody>
                    <a:bodyPr/>
                    <a:lstStyle/>
                    <a:p>
                      <a:r>
                        <a:rPr lang="fi-FI" sz="1200" dirty="0" smtClean="0">
                          <a:solidFill>
                            <a:schemeClr val="tx1"/>
                          </a:solidFill>
                        </a:rPr>
                        <a:t>Opetuksen</a:t>
                      </a:r>
                      <a:r>
                        <a:rPr lang="fi-FI" sz="1200" baseline="0" dirty="0" smtClean="0">
                          <a:solidFill>
                            <a:schemeClr val="tx1"/>
                          </a:solidFill>
                        </a:rPr>
                        <a:t> tavoitteet</a:t>
                      </a:r>
                      <a:endParaRPr lang="fi-FI" sz="1200" dirty="0">
                        <a:solidFill>
                          <a:schemeClr val="tx1"/>
                        </a:solidFill>
                      </a:endParaRPr>
                    </a:p>
                  </a:txBody>
                  <a:tcPr/>
                </a:tc>
                <a:tc>
                  <a:txBody>
                    <a:bodyPr/>
                    <a:lstStyle/>
                    <a:p>
                      <a:r>
                        <a:rPr lang="fi-FI" sz="1200" dirty="0" smtClean="0">
                          <a:solidFill>
                            <a:schemeClr val="tx1"/>
                          </a:solidFill>
                        </a:rPr>
                        <a:t>Keskeiset </a:t>
                      </a:r>
                      <a:r>
                        <a:rPr lang="fi-FI" sz="1200" dirty="0" err="1" smtClean="0">
                          <a:solidFill>
                            <a:schemeClr val="tx1"/>
                          </a:solidFill>
                        </a:rPr>
                        <a:t>sis.alueet</a:t>
                      </a:r>
                      <a:endParaRPr lang="fi-FI" sz="1200" dirty="0">
                        <a:solidFill>
                          <a:schemeClr val="tx1"/>
                        </a:solidFill>
                      </a:endParaRPr>
                    </a:p>
                  </a:txBody>
                  <a:tcPr/>
                </a:tc>
                <a:tc>
                  <a:txBody>
                    <a:bodyPr/>
                    <a:lstStyle/>
                    <a:p>
                      <a:r>
                        <a:rPr lang="fi-FI" sz="1200" dirty="0" smtClean="0">
                          <a:solidFill>
                            <a:schemeClr val="tx1"/>
                          </a:solidFill>
                        </a:rPr>
                        <a:t>Laaja-alainen osaaminen</a:t>
                      </a:r>
                      <a:endParaRPr lang="fi-FI" sz="1200" dirty="0">
                        <a:solidFill>
                          <a:schemeClr val="tx1"/>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kern="1200" dirty="0" smtClean="0">
                          <a:solidFill>
                            <a:schemeClr val="dk1"/>
                          </a:solidFill>
                          <a:effectLst/>
                          <a:latin typeface="+mn-lt"/>
                          <a:ea typeface="+mn-ea"/>
                          <a:cs typeface="+mn-cs"/>
                        </a:rPr>
                        <a:t>Osallisuus ja aktiivinen toiminta</a:t>
                      </a:r>
                      <a:endParaRPr lang="fi-FI" sz="1200" dirty="0" smtClean="0"/>
                    </a:p>
                    <a:p>
                      <a:endParaRPr lang="fi-FI" sz="1200" dirty="0"/>
                    </a:p>
                  </a:txBody>
                  <a:tcPr/>
                </a:tc>
                <a:tc>
                  <a:txBody>
                    <a:bodyPr/>
                    <a:lstStyle/>
                    <a:p>
                      <a:pPr marL="171450" indent="-171450">
                        <a:buFont typeface="Arial" panose="020B0604020202020204" pitchFamily="34" charset="0"/>
                        <a:buChar char="•"/>
                      </a:pPr>
                      <a:r>
                        <a:rPr lang="fi-FI" sz="1200" dirty="0" smtClean="0"/>
                        <a:t>Yläkoulu</a:t>
                      </a:r>
                      <a:r>
                        <a:rPr lang="fi-FI" sz="1200" baseline="0" dirty="0" smtClean="0"/>
                        <a:t> tutuksi ja kouluarjessa toimiminen.</a:t>
                      </a:r>
                    </a:p>
                    <a:p>
                      <a:pPr marL="171450" indent="-171450">
                        <a:buFont typeface="Arial" panose="020B0604020202020204" pitchFamily="34" charset="0"/>
                        <a:buChar char="•"/>
                      </a:pPr>
                      <a:r>
                        <a:rPr lang="fi-FI" sz="1200" baseline="0" dirty="0" smtClean="0"/>
                        <a:t>Koulun sisäinen </a:t>
                      </a:r>
                      <a:r>
                        <a:rPr lang="fi-FI" sz="1200" baseline="0" dirty="0" err="1" smtClean="0"/>
                        <a:t>tet-harjoittelu</a:t>
                      </a:r>
                      <a:r>
                        <a:rPr lang="fi-FI" sz="1200" baseline="0" dirty="0" smtClean="0"/>
                        <a:t>.</a:t>
                      </a:r>
                      <a:endParaRPr lang="fi-FI"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kern="1200" dirty="0" smtClean="0">
                          <a:solidFill>
                            <a:schemeClr val="dk1"/>
                          </a:solidFill>
                          <a:effectLst/>
                          <a:latin typeface="+mn-lt"/>
                          <a:ea typeface="+mn-ea"/>
                          <a:cs typeface="+mn-cs"/>
                        </a:rPr>
                        <a:t>L3, L7</a:t>
                      </a:r>
                      <a:endParaRPr lang="fi-FI" sz="1400" dirty="0" smtClean="0"/>
                    </a:p>
                    <a:p>
                      <a:endParaRPr lang="fi-FI" sz="1400" dirty="0"/>
                    </a:p>
                  </a:txBody>
                  <a:tcPr/>
                </a:tc>
              </a:tr>
              <a:tr h="370840">
                <a:tc>
                  <a:txBody>
                    <a:bodyPr/>
                    <a:lstStyle/>
                    <a:p>
                      <a:r>
                        <a:rPr lang="fi-FI" sz="1200" dirty="0" smtClean="0"/>
                        <a:t>Oppimaan oppimisen taidot</a:t>
                      </a:r>
                      <a:endParaRPr lang="fi-FI" sz="1200" dirty="0"/>
                    </a:p>
                  </a:txBody>
                  <a:tcPr/>
                </a:tc>
                <a:tc>
                  <a:txBody>
                    <a:bodyPr/>
                    <a:lstStyle/>
                    <a:p>
                      <a:pPr marL="171450" indent="-171450">
                        <a:buFont typeface="Arial" panose="020B0604020202020204" pitchFamily="34" charset="0"/>
                        <a:buChar char="•"/>
                      </a:pPr>
                      <a:r>
                        <a:rPr lang="fi-FI" sz="1200" dirty="0" smtClean="0"/>
                        <a:t>Oppimistyylit ja opiskelutekniikat.</a:t>
                      </a:r>
                      <a:endParaRPr lang="fi-FI"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kern="1200" dirty="0" smtClean="0">
                          <a:solidFill>
                            <a:schemeClr val="dk1"/>
                          </a:solidFill>
                          <a:effectLst/>
                          <a:latin typeface="+mn-lt"/>
                          <a:ea typeface="+mn-ea"/>
                          <a:cs typeface="+mn-cs"/>
                        </a:rPr>
                        <a:t>L1, L4</a:t>
                      </a:r>
                      <a:endParaRPr lang="fi-FI" sz="1400" dirty="0" smtClean="0"/>
                    </a:p>
                    <a:p>
                      <a:endParaRPr lang="fi-FI" dirty="0"/>
                    </a:p>
                  </a:txBody>
                  <a:tcPr/>
                </a:tc>
              </a:tr>
              <a:tr h="370840">
                <a:tc>
                  <a:txBody>
                    <a:bodyPr/>
                    <a:lstStyle/>
                    <a:p>
                      <a:r>
                        <a:rPr lang="fi-FI" sz="1200" dirty="0" smtClean="0"/>
                        <a:t>Itsetuntemus</a:t>
                      </a:r>
                      <a:endParaRPr lang="fi-FI" sz="1200" dirty="0"/>
                    </a:p>
                  </a:txBody>
                  <a:tcPr/>
                </a:tc>
                <a:tc>
                  <a:txBody>
                    <a:bodyPr/>
                    <a:lstStyle/>
                    <a:p>
                      <a:pPr marL="171450" indent="-171450">
                        <a:buFont typeface="Arial" panose="020B0604020202020204" pitchFamily="34" charset="0"/>
                        <a:buChar char="•"/>
                      </a:pPr>
                      <a:r>
                        <a:rPr lang="fi-FI" sz="1200" dirty="0" smtClean="0"/>
                        <a:t>Oman koulutyön merkitys ja vastuunkantaminen omasta koulutyöstä.</a:t>
                      </a:r>
                    </a:p>
                    <a:p>
                      <a:pPr marL="171450" indent="-171450">
                        <a:buFont typeface="Arial" panose="020B0604020202020204" pitchFamily="34" charset="0"/>
                        <a:buChar char="•"/>
                      </a:pPr>
                      <a:r>
                        <a:rPr lang="fi-FI" sz="1200" dirty="0" smtClean="0"/>
                        <a:t>Omat vahvuudet ja mielenkiinnon kohteet.</a:t>
                      </a:r>
                    </a:p>
                    <a:p>
                      <a:pPr marL="171450" indent="-171450">
                        <a:buFont typeface="Arial" panose="020B0604020202020204" pitchFamily="34" charset="0"/>
                        <a:buChar char="•"/>
                      </a:pPr>
                      <a:r>
                        <a:rPr lang="fi-FI" sz="1200" dirty="0" smtClean="0"/>
                        <a:t>Valinnaisaineet.</a:t>
                      </a:r>
                    </a:p>
                    <a:p>
                      <a:pPr marL="171450" indent="-171450">
                        <a:buFont typeface="Arial" panose="020B0604020202020204" pitchFamily="34" charset="0"/>
                        <a:buChar char="•"/>
                      </a:pPr>
                      <a:endParaRPr lang="fi-FI"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kern="1200" dirty="0" smtClean="0">
                          <a:solidFill>
                            <a:schemeClr val="dk1"/>
                          </a:solidFill>
                          <a:effectLst/>
                          <a:latin typeface="+mn-lt"/>
                          <a:ea typeface="+mn-ea"/>
                          <a:cs typeface="+mn-cs"/>
                        </a:rPr>
                        <a:t>L3</a:t>
                      </a:r>
                      <a:endParaRPr lang="fi-FI" sz="1400" dirty="0" smtClean="0"/>
                    </a:p>
                    <a:p>
                      <a:endParaRPr lang="fi-FI" dirty="0"/>
                    </a:p>
                  </a:txBody>
                  <a:tcPr/>
                </a:tc>
              </a:tr>
              <a:tr h="370840">
                <a:tc>
                  <a:txBody>
                    <a:bodyPr/>
                    <a:lstStyle/>
                    <a:p>
                      <a:r>
                        <a:rPr lang="fi-FI" sz="1200" dirty="0" smtClean="0"/>
                        <a:t>Tavoitteiden asettaminen</a:t>
                      </a:r>
                      <a:endParaRPr lang="fi-FI" sz="1200" dirty="0"/>
                    </a:p>
                  </a:txBody>
                  <a:tcPr/>
                </a:tc>
                <a:tc>
                  <a:txBody>
                    <a:bodyPr/>
                    <a:lstStyle/>
                    <a:p>
                      <a:pPr marL="171450" indent="-171450">
                        <a:buFont typeface="Arial" panose="020B0604020202020204" pitchFamily="34" charset="0"/>
                        <a:buChar char="•"/>
                      </a:pPr>
                      <a:r>
                        <a:rPr lang="fi-FI" sz="1200" dirty="0" smtClean="0"/>
                        <a:t>Henkilökohtaiset</a:t>
                      </a:r>
                      <a:r>
                        <a:rPr lang="fi-FI" sz="1200" baseline="0" dirty="0" smtClean="0"/>
                        <a:t> tavoitteet opiskeluissa.</a:t>
                      </a:r>
                    </a:p>
                    <a:p>
                      <a:pPr marL="171450" indent="-171450">
                        <a:buFont typeface="Arial" panose="020B0604020202020204" pitchFamily="34" charset="0"/>
                        <a:buChar char="•"/>
                      </a:pPr>
                      <a:r>
                        <a:rPr lang="fi-FI" sz="1200" dirty="0" smtClean="0"/>
                        <a:t>Oman työskentely</a:t>
                      </a:r>
                      <a:r>
                        <a:rPr lang="fi-FI" sz="1200" baseline="0" dirty="0" smtClean="0"/>
                        <a:t>n arviointi ja arvioinnin merkitys.</a:t>
                      </a:r>
                      <a:endParaRPr lang="fi-FI" sz="1200" dirty="0"/>
                    </a:p>
                  </a:txBody>
                  <a:tcPr/>
                </a:tc>
                <a:tc>
                  <a:txBody>
                    <a:bodyPr/>
                    <a:lstStyle/>
                    <a:p>
                      <a:r>
                        <a:rPr lang="fi-FI" sz="1400" dirty="0" smtClean="0"/>
                        <a:t>L1, L3</a:t>
                      </a:r>
                      <a:endParaRPr lang="fi-FI" sz="1400" dirty="0"/>
                    </a:p>
                  </a:txBody>
                  <a:tcPr/>
                </a:tc>
              </a:tr>
              <a:tr h="370840">
                <a:tc>
                  <a:txBody>
                    <a:bodyPr/>
                    <a:lstStyle/>
                    <a:p>
                      <a:r>
                        <a:rPr lang="fi-FI" sz="1200" dirty="0" smtClean="0"/>
                        <a:t>Työelämään suuntautuva oppiminen</a:t>
                      </a:r>
                      <a:endParaRPr lang="fi-FI" sz="1200" dirty="0"/>
                    </a:p>
                  </a:txBody>
                  <a:tcPr/>
                </a:tc>
                <a:tc>
                  <a:txBody>
                    <a:bodyPr/>
                    <a:lstStyle/>
                    <a:p>
                      <a:pPr marL="171450" indent="-171450">
                        <a:buFont typeface="Arial" panose="020B0604020202020204" pitchFamily="34" charset="0"/>
                        <a:buChar char="•"/>
                      </a:pPr>
                      <a:r>
                        <a:rPr lang="fi-FI" sz="1200" dirty="0" smtClean="0"/>
                        <a:t>Koulun sisäinen</a:t>
                      </a:r>
                      <a:r>
                        <a:rPr lang="fi-FI" sz="1200" baseline="0" dirty="0" smtClean="0"/>
                        <a:t> </a:t>
                      </a:r>
                      <a:r>
                        <a:rPr lang="fi-FI" sz="1200" baseline="0" dirty="0" err="1" smtClean="0"/>
                        <a:t>tet-harjoittelu</a:t>
                      </a:r>
                      <a:r>
                        <a:rPr lang="fi-FI" sz="1200" baseline="0" dirty="0" smtClean="0"/>
                        <a:t>.</a:t>
                      </a:r>
                      <a:endParaRPr lang="fi-FI" sz="1200" dirty="0"/>
                    </a:p>
                  </a:txBody>
                  <a:tcPr/>
                </a:tc>
                <a:tc>
                  <a:txBody>
                    <a:bodyPr/>
                    <a:lstStyle/>
                    <a:p>
                      <a:r>
                        <a:rPr lang="fi-FI" sz="1400" dirty="0" smtClean="0"/>
                        <a:t>L6, L7</a:t>
                      </a:r>
                      <a:endParaRPr lang="fi-FI" sz="1400" dirty="0"/>
                    </a:p>
                  </a:txBody>
                  <a:tcPr/>
                </a:tc>
              </a:tr>
            </a:tbl>
          </a:graphicData>
        </a:graphic>
      </p:graphicFrame>
      <p:sp>
        <p:nvSpPr>
          <p:cNvPr id="4" name="Päivämäärän paikkamerkki 3"/>
          <p:cNvSpPr>
            <a:spLocks noGrp="1"/>
          </p:cNvSpPr>
          <p:nvPr>
            <p:ph type="dt" sz="quarter" idx="12"/>
          </p:nvPr>
        </p:nvSpPr>
        <p:spPr/>
        <p:txBody>
          <a:bodyPr/>
          <a:lstStyle/>
          <a:p>
            <a:fld id="{71355F4A-8AFF-4C7A-AE42-D4E17FED98C5}" type="datetime1">
              <a:rPr lang="en-US" altLang="fi-FI" smtClean="0"/>
              <a:pPr/>
              <a:t>4/5/2016</a:t>
            </a:fld>
            <a:endParaRPr lang="en-US" altLang="fi-FI"/>
          </a:p>
        </p:txBody>
      </p:sp>
    </p:spTree>
    <p:extLst>
      <p:ext uri="{BB962C8B-B14F-4D97-AF65-F5344CB8AC3E}">
        <p14:creationId xmlns:p14="http://schemas.microsoft.com/office/powerpoint/2010/main" val="182081435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rvetuloa takaisin kouluun -esitys">
  <a:themeElements>
    <a:clrScheme name="Class Welcome 1">
      <a:dk1>
        <a:srgbClr val="000000"/>
      </a:dk1>
      <a:lt1>
        <a:srgbClr val="0099CC"/>
      </a:lt1>
      <a:dk2>
        <a:srgbClr val="000000"/>
      </a:dk2>
      <a:lt2>
        <a:srgbClr val="868686"/>
      </a:lt2>
      <a:accent1>
        <a:srgbClr val="00FFCC"/>
      </a:accent1>
      <a:accent2>
        <a:srgbClr val="969696"/>
      </a:accent2>
      <a:accent3>
        <a:srgbClr val="AACAE2"/>
      </a:accent3>
      <a:accent4>
        <a:srgbClr val="000000"/>
      </a:accent4>
      <a:accent5>
        <a:srgbClr val="AAFFE2"/>
      </a:accent5>
      <a:accent6>
        <a:srgbClr val="878787"/>
      </a:accent6>
      <a:hlink>
        <a:srgbClr val="00FFCC"/>
      </a:hlink>
      <a:folHlink>
        <a:srgbClr val="99CCFF"/>
      </a:folHlink>
    </a:clrScheme>
    <a:fontScheme name="Class Welcom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fi-FI"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fi-FI"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lass Welcome 1">
        <a:dk1>
          <a:srgbClr val="000000"/>
        </a:dk1>
        <a:lt1>
          <a:srgbClr val="0099CC"/>
        </a:lt1>
        <a:dk2>
          <a:srgbClr val="000000"/>
        </a:dk2>
        <a:lt2>
          <a:srgbClr val="868686"/>
        </a:lt2>
        <a:accent1>
          <a:srgbClr val="00FFCC"/>
        </a:accent1>
        <a:accent2>
          <a:srgbClr val="969696"/>
        </a:accent2>
        <a:accent3>
          <a:srgbClr val="AACAE2"/>
        </a:accent3>
        <a:accent4>
          <a:srgbClr val="000000"/>
        </a:accent4>
        <a:accent5>
          <a:srgbClr val="AAFFE2"/>
        </a:accent5>
        <a:accent6>
          <a:srgbClr val="878787"/>
        </a:accent6>
        <a:hlink>
          <a:srgbClr val="00FFCC"/>
        </a:hlink>
        <a:folHlink>
          <a:srgbClr val="99CCFF"/>
        </a:folHlink>
      </a:clrScheme>
      <a:clrMap bg1="lt1" tx1="dk1" bg2="lt2" tx2="dk2" accent1="accent1" accent2="accent2" accent3="accent3" accent4="accent4" accent5="accent5" accent6="accent6" hlink="hlink" folHlink="folHlink"/>
    </a:extraClrScheme>
    <a:extraClrScheme>
      <a:clrScheme name="Class Welcome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lass Welcome 3">
        <a:dk1>
          <a:srgbClr val="5F5F5F"/>
        </a:dk1>
        <a:lt1>
          <a:srgbClr val="FFFFFF"/>
        </a:lt1>
        <a:dk2>
          <a:srgbClr val="5F5F5F"/>
        </a:dk2>
        <a:lt2>
          <a:srgbClr val="000000"/>
        </a:lt2>
        <a:accent1>
          <a:srgbClr val="969696"/>
        </a:accent1>
        <a:accent2>
          <a:srgbClr val="000000"/>
        </a:accent2>
        <a:accent3>
          <a:srgbClr val="FFFFFF"/>
        </a:accent3>
        <a:accent4>
          <a:srgbClr val="505050"/>
        </a:accent4>
        <a:accent5>
          <a:srgbClr val="C9C9C9"/>
        </a:accent5>
        <a:accent6>
          <a:srgbClr val="000000"/>
        </a:accent6>
        <a:hlink>
          <a:srgbClr val="777777"/>
        </a:hlink>
        <a:folHlink>
          <a:srgbClr val="CC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Tervetuloa takaisin kouluun -esitys</Template>
  <TotalTime>148</TotalTime>
  <Words>694</Words>
  <Application>Microsoft Office PowerPoint</Application>
  <PresentationFormat>Näytössä katseltava diaesitys (4:3)</PresentationFormat>
  <Paragraphs>126</Paragraphs>
  <Slides>10</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10</vt:i4>
      </vt:variant>
    </vt:vector>
  </HeadingPairs>
  <TitlesOfParts>
    <vt:vector size="14" baseType="lpstr">
      <vt:lpstr>Times New Roman</vt:lpstr>
      <vt:lpstr>Arial</vt:lpstr>
      <vt:lpstr>Verdana</vt:lpstr>
      <vt:lpstr>Tervetuloa takaisin kouluun -esitys</vt:lpstr>
      <vt:lpstr>Perusopetuksen opetussuunnitelma</vt:lpstr>
      <vt:lpstr>Ohjauksen ops:n rakenne</vt:lpstr>
      <vt:lpstr>Alakoulu vuosiluokat 1-2</vt:lpstr>
      <vt:lpstr>Alakoulu vuosiluokat 3-6</vt:lpstr>
      <vt:lpstr>Laaja-alainen osaaminen</vt:lpstr>
      <vt:lpstr>Laaja-alainen osaaminen</vt:lpstr>
      <vt:lpstr>Laaja-alainen osaaminen</vt:lpstr>
      <vt:lpstr>Laaja-alainen osaaminen</vt:lpstr>
      <vt:lpstr>Yläkoulu vuosiluokka 7</vt:lpstr>
      <vt:lpstr>Yläkoulu vuosiluokat 8-9</vt:lpstr>
    </vt:vector>
  </TitlesOfParts>
  <Company>Porin kaupunki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Perusopetuksen opetussuunnitelma</dc:title>
  <dc:creator>Välimäki Jussi</dc:creator>
  <cp:lastModifiedBy>Välimäki Jussi</cp:lastModifiedBy>
  <cp:revision>12</cp:revision>
  <cp:lastPrinted>1996-03-19T21:02:48Z</cp:lastPrinted>
  <dcterms:created xsi:type="dcterms:W3CDTF">2016-04-05T07:31:34Z</dcterms:created>
  <dcterms:modified xsi:type="dcterms:W3CDTF">2016-04-05T10:00:29Z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TC010183871035</vt:lpwstr>
  </property>
</Properties>
</file>