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24"/>
  </p:normalViewPr>
  <p:slideViewPr>
    <p:cSldViewPr snapToGrid="0" snapToObjects="1">
      <p:cViewPr varScale="1">
        <p:scale>
          <a:sx n="106" d="100"/>
          <a:sy n="106" d="100"/>
        </p:scale>
        <p:origin x="1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20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64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7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9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5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6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052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0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DCFF6-0168-BD41-84CD-9BB3FE655549}" type="datetimeFigureOut">
              <a:rPr lang="en-US" smtClean="0"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C929E-9D84-4C45-A162-FE17B1B3FF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ney.wikia.com/wiki/A_Christmas_Caro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7176655" cy="716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36" y="2441648"/>
            <a:ext cx="5096164" cy="4416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76655" y="20638"/>
            <a:ext cx="5015345" cy="3110489"/>
          </a:xfrm>
          <a:prstGeom prst="rect">
            <a:avLst/>
          </a:prstGeom>
          <a:solidFill>
            <a:srgbClr val="DB1F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73" y="0"/>
            <a:ext cx="3860800" cy="3131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8327" y="6107524"/>
            <a:ext cx="209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Katerina Eleftheriadi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46822" y="2256982"/>
            <a:ext cx="6744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1874" y="2256982"/>
            <a:ext cx="5751944" cy="3850542"/>
          </a:xfrm>
          <a:prstGeom prst="rect">
            <a:avLst/>
          </a:prstGeom>
          <a:solidFill>
            <a:srgbClr val="DB1F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</a:rPr>
              <a:t>Santa can you hear me ?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 have been so good this year and all I want is love and peace for all the people in this world. I would also wish for warm hugs and happy moments with my friends , family and pupils.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 could also ask for some warm boots because here in Finland it is really cold for me!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PS</a:t>
            </a:r>
            <a:r>
              <a:rPr lang="el-GR" sz="2200" dirty="0" smtClean="0">
                <a:solidFill>
                  <a:schemeClr val="tx1"/>
                </a:solidFill>
              </a:rPr>
              <a:t>: </a:t>
            </a:r>
            <a:r>
              <a:rPr lang="en-US" sz="2200" dirty="0" smtClean="0">
                <a:solidFill>
                  <a:schemeClr val="tx1"/>
                </a:solidFill>
              </a:rPr>
              <a:t>Cookies, milk and </a:t>
            </a: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hristmas desserts will be waiting for you  under the </a:t>
            </a: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hristmas tree.</a:t>
            </a:r>
          </a:p>
        </p:txBody>
      </p:sp>
      <p:pic>
        <p:nvPicPr>
          <p:cNvPr id="3" name="Santa cla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3528" y="9393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2209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22" y="0"/>
            <a:ext cx="12192000" cy="6858000"/>
          </a:xfr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87978" y="-2643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/>
              <a:t>A </a:t>
            </a:r>
            <a:r>
              <a:rPr lang="en-US" sz="4800" b="1" dirty="0"/>
              <a:t>C</a:t>
            </a:r>
            <a:r>
              <a:rPr lang="en-US" sz="4800" b="1" dirty="0" smtClean="0"/>
              <a:t>hristmas Carol</a:t>
            </a:r>
            <a:endParaRPr lang="en-US" sz="4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78" y="2646218"/>
            <a:ext cx="4894118" cy="4211782"/>
          </a:xfrm>
          <a:prstGeom prst="rect">
            <a:avLst/>
          </a:prstGeom>
        </p:spPr>
      </p:pic>
      <p:sp>
        <p:nvSpPr>
          <p:cNvPr id="15" name="Cloud Callout 14"/>
          <p:cNvSpPr/>
          <p:nvPr/>
        </p:nvSpPr>
        <p:spPr>
          <a:xfrm>
            <a:off x="-64078" y="762000"/>
            <a:ext cx="7158473" cy="5675312"/>
          </a:xfrm>
          <a:prstGeom prst="cloudCallout">
            <a:avLst>
              <a:gd name="adj1" fmla="val 83649"/>
              <a:gd name="adj2" fmla="val 15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Moi!  I am Ebenezer Scrooge</a:t>
            </a:r>
            <a:r>
              <a:rPr lang="el-GR" sz="2400" b="1" dirty="0" smtClean="0"/>
              <a:t>!</a:t>
            </a:r>
          </a:p>
          <a:p>
            <a:pPr algn="ctr"/>
            <a:r>
              <a:rPr lang="en-US" sz="2400" b="1" dirty="0" smtClean="0"/>
              <a:t>Do you know me?</a:t>
            </a:r>
          </a:p>
          <a:p>
            <a:pPr algn="ctr"/>
            <a:r>
              <a:rPr lang="en-US" sz="2400" b="1" dirty="0" smtClean="0"/>
              <a:t>I hate Christmas and I am a miserly mean man!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We could watch a short film about Scrooge’s story!</a:t>
            </a:r>
          </a:p>
          <a:p>
            <a:pPr algn="ctr"/>
            <a:r>
              <a:rPr lang="en-US" sz="2400" b="1" dirty="0" smtClean="0"/>
              <a:t>Are you ready?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https://www.youtube.com/watch?v=4SHROp-tls0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622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103091" cy="31149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63" y="0"/>
            <a:ext cx="6210337" cy="3114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3114964"/>
            <a:ext cx="12180041" cy="374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Ebenezer Scrooge is the main character of Charles Dickens' 1843 novel </a:t>
            </a:r>
            <a:r>
              <a:rPr lang="en-US" sz="2800" b="1" i="1" dirty="0">
                <a:solidFill>
                  <a:schemeClr val="tx1"/>
                </a:solidFill>
                <a:hlinkClick r:id="rId4" tooltip="A Christmas Carol"/>
              </a:rPr>
              <a:t>A Christmas Carol</a:t>
            </a:r>
            <a:r>
              <a:rPr lang="en-US" sz="2800" b="1" dirty="0">
                <a:solidFill>
                  <a:schemeClr val="tx1"/>
                </a:solidFill>
              </a:rPr>
              <a:t>. He is a selfish and miserly old man who works </a:t>
            </a:r>
            <a:r>
              <a:rPr lang="en-US" sz="2800" b="1" dirty="0" smtClean="0">
                <a:solidFill>
                  <a:schemeClr val="tx1"/>
                </a:solidFill>
              </a:rPr>
              <a:t>at his office in </a:t>
            </a:r>
            <a:r>
              <a:rPr lang="en-US" sz="2800" b="1" dirty="0">
                <a:solidFill>
                  <a:schemeClr val="tx1"/>
                </a:solidFill>
              </a:rPr>
              <a:t>London. Scrooge </a:t>
            </a:r>
            <a:r>
              <a:rPr lang="en-US" sz="2800" b="1" dirty="0" smtClean="0">
                <a:solidFill>
                  <a:schemeClr val="tx1"/>
                </a:solidFill>
              </a:rPr>
              <a:t>does not like to have </a:t>
            </a:r>
            <a:r>
              <a:rPr lang="en-US" sz="2800" b="1" dirty="0">
                <a:solidFill>
                  <a:schemeClr val="tx1"/>
                </a:solidFill>
              </a:rPr>
              <a:t>fun </a:t>
            </a:r>
            <a:r>
              <a:rPr lang="en-US" sz="2800" b="1" dirty="0" smtClean="0">
                <a:solidFill>
                  <a:schemeClr val="tx1"/>
                </a:solidFill>
              </a:rPr>
              <a:t>and he is not kind, </a:t>
            </a:r>
            <a:r>
              <a:rPr lang="en-US" sz="2800" b="1" dirty="0">
                <a:solidFill>
                  <a:schemeClr val="tx1"/>
                </a:solidFill>
              </a:rPr>
              <a:t>seeing it as a </a:t>
            </a:r>
            <a:r>
              <a:rPr lang="en-US" sz="2800" b="1" dirty="0" smtClean="0">
                <a:solidFill>
                  <a:schemeClr val="tx1"/>
                </a:solidFill>
              </a:rPr>
              <a:t>waste of time. That’s why he does not have friends. He hates Christmas </a:t>
            </a:r>
            <a:r>
              <a:rPr lang="en-US" sz="2800" b="1" dirty="0">
                <a:solidFill>
                  <a:schemeClr val="tx1"/>
                </a:solidFill>
              </a:rPr>
              <a:t>(and the holiday season, in general</a:t>
            </a:r>
            <a:r>
              <a:rPr lang="en-US" sz="2800" b="1" dirty="0" smtClean="0">
                <a:solidFill>
                  <a:schemeClr val="tx1"/>
                </a:solidFill>
              </a:rPr>
              <a:t>). </a:t>
            </a:r>
            <a:r>
              <a:rPr lang="en-US" sz="2800" b="1" dirty="0">
                <a:solidFill>
                  <a:schemeClr val="tx1"/>
                </a:solidFill>
              </a:rPr>
              <a:t>To him, "peace on Earth" and "Good will to all men" is like a knife to his heart (until his reformation at the end of the film).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The character of Scrooge is partially inspired by Ralph Nickleby, a cruel moneylender in an earlier Dickens novel called Nicholas Nickleby. </a:t>
            </a:r>
          </a:p>
        </p:txBody>
      </p:sp>
    </p:spTree>
    <p:extLst>
      <p:ext uri="{BB962C8B-B14F-4D97-AF65-F5344CB8AC3E}">
        <p14:creationId xmlns:p14="http://schemas.microsoft.com/office/powerpoint/2010/main" val="193700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3086894"/>
            <a:ext cx="4432300" cy="18288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ctr">
              <a:buFont typeface="Arial" charset="-95"/>
              <a:buChar char="•"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53450" cy="684957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877300" y="0"/>
            <a:ext cx="33147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charset="-95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What happened at the end of the story?</a:t>
            </a:r>
          </a:p>
          <a:p>
            <a:pPr marL="342900" indent="-342900">
              <a:buFont typeface="Arial" charset="-95"/>
              <a:buChar char="•"/>
            </a:pPr>
            <a:endParaRPr lang="en-US" sz="25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-95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Did Scrooge change his behavior?</a:t>
            </a:r>
          </a:p>
          <a:p>
            <a:pPr marL="342900" indent="-342900">
              <a:buFont typeface="Arial" charset="-95"/>
              <a:buChar char="•"/>
            </a:pPr>
            <a:endParaRPr lang="en-US" sz="25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charset="-95"/>
              <a:buChar char="•"/>
            </a:pPr>
            <a:r>
              <a:rPr lang="en-US" sz="2500" b="1" dirty="0" smtClean="0">
                <a:solidFill>
                  <a:schemeClr val="bg1"/>
                </a:solidFill>
              </a:rPr>
              <a:t>Does he like Christmas right now?</a:t>
            </a:r>
            <a:endParaRPr lang="en-US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387927"/>
            <a:ext cx="840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Let’s play!!!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673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157</Words>
  <Application>Microsoft Office PowerPoint</Application>
  <PresentationFormat>Laajakuva</PresentationFormat>
  <Paragraphs>35</Paragraphs>
  <Slides>6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PowerPoint-esitys</vt:lpstr>
      <vt:lpstr>PowerPoint-esitys</vt:lpstr>
      <vt:lpstr>A Christmas Carol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Κατερίνα Ελευθεριάδη</dc:creator>
  <cp:lastModifiedBy>Malinen Hanna-Kaisa</cp:lastModifiedBy>
  <cp:revision>10</cp:revision>
  <dcterms:created xsi:type="dcterms:W3CDTF">2017-12-18T14:30:13Z</dcterms:created>
  <dcterms:modified xsi:type="dcterms:W3CDTF">2017-12-19T09:49:02Z</dcterms:modified>
</cp:coreProperties>
</file>