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3" r:id="rId4"/>
    <p:sldId id="260" r:id="rId5"/>
    <p:sldId id="261" r:id="rId6"/>
    <p:sldId id="262" r:id="rId7"/>
    <p:sldId id="259" r:id="rId8"/>
    <p:sldId id="267" r:id="rId9"/>
    <p:sldId id="264" r:id="rId10"/>
    <p:sldId id="265" r:id="rId11"/>
    <p:sldId id="266"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04"/>
    <p:restoredTop sz="96327"/>
  </p:normalViewPr>
  <p:slideViewPr>
    <p:cSldViewPr snapToGrid="0">
      <p:cViewPr varScale="1">
        <p:scale>
          <a:sx n="127" d="100"/>
          <a:sy n="127" d="100"/>
        </p:scale>
        <p:origin x="4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8-24T10:39:41.041"/>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968 130,'51'0,"1"0,45 0,-40 0,1 0,14 0,2 0,1 5,22-3,-47 0,0 1,8 1,2-2,3-1,-1 0,-7 2,0 0,2-2,0-2,-3 1,0 0,3 0,3 0,10 0,0 0,-9 0,0 0,8 0,0 0,-9 0,-2 0,1 0,-1 0,0 0,0 0,7 0,1 0,-9 0,-1 0,11 0,-3 0,21 0,-31 0,2 0,-1 0,0 0,9 0,1 0,5 0,0 0,1 3,-1 1,-2-4,0 1,-1 2,1 1,10-1,-2 0,-22-2,0 0,20 2,3 0,-5 1,-1-1,3-2,0 0,-3 2,0 0,7-2,-4-2,-24 1,0 0,20 3,4 0,15-2,-5 0,-33 2,1 0,48-2,-6-2,-33 1,-4 0,3 0,23 6,10-4,-40 3,0 2,-3-4,1 1,6 3,1 0,9 0,-1 0,-5 0,-1 0,3-3,-2 0,-8 2,0 0,5-3,-1 1,-5 3,0 0,6-1,-2 1,35 6,0 0,-8 0,6 0,-36-6,0-1,44 1,-40 0,-1-2,28-3,5 4,-6-6,-15 0,9 5,-18-4,40 10,-19-9,11 3,-19-5,-6 0,8 0,-1 0,-6 0,4 0,-4 0,21 0,-10 0,11 0,-23 0,14 6,-12-5,20 5,-4-6,-1 0,14 0,-20 0,2 0,-22 0,2 0,23 0,-3 0,12 0,-35 0,2 0,-2 0,0 0,-5 0,0 0,8 0,0 0,-8 0,0 0,8 0,1 0,-1 0,-2 0,34 0,-10 0,8-6,-27 5,23-5,-3 6,-10 0,22 0,-35 0,-10 0,-4 0,-21 0,2 0,0 0,1 0,10 0,3 0,7 0,-6 0,6 0,-7 0,-8 0,5-5,-13 4,6-3,-2 1,-4 2,4-1,1 2,3 0,23-6,-4 5,13-5,-23 6,12-5,-11 4,14-4,1 0,-1 4,-7-4,-2 0,-7 4,-1-3,-7 1,-2 2,-8-3,8 0,-5 3,12-3,-5 4,0 0,-2 0,-8-4,13 3,-9-2,17 3,-11 0,7 0,-11 0,1-3,11 2,-4-2,11 3,-9-5,-14 4,13-3,-12 4,4 0,4 0,-1 0,2 0,-4 0,0 0,-6 0,12-3,-13 2,5-3,2 4,-6 0,6 0,-2 0,-6 0,-75-30,-12 10,2 0,-6 1,8 7,-1 4,-3 3,-3 2,-7-3,-2 0,2 4,-3 2,11-2,-4-1,-2 1,-9 2,-3 0,-3 0,-9 0,-2 0,-1 0,2 0,1 0,-6 0,23 0,-5 0,-1 0,0 0,4 0,-5 0,4 0,-1 0,-4 0,4 1,-4 1,-1 0,0-1,2 0,-13 0,1-1,2 0,3 1,11 1,3 0,1 0,-2-1,-5 0,-2-1,1-1,4 1,-8 0,3 0,1 0,1 0,1 0,-1 0,-2 0,0 0,-2 0,-1 0,-2 1,0-2,-4-1,-1-1,2 1,13 2,2 0,0-1,2-4,1 0,-2 1,-6 3,-1 1,-1-1,-2-1,-1-1,1 1,6 2,2 0,-1 0,-4 0,0 0,4 0,-7 0,2 0,22 0,-2 0,1 0,-2 2,0 1,3-1,-10-1,1 0,-16 2,1 1,18-4,2 0,-4 0,-2 0,-3 0,-1 0,4 0,-2 0,10 0,-3 0,-1 0,1-2,-2-1,1 1,-3 1,1 1,-3-1,-10-1,-2 0,5-1,-15 0,4 0,26 2,-1 1,0-1,1-1,0 0,2-1,-18 0,3 0,2 0,0-2,-4-1,1-2,21 1,-1 0,-26 0,-2-1,17 1,2 0,0 0,2 0,6 0,4 0,-32-6,3 0,15 7,8-5,-6 4,-2 1,-16-5,12 9,-9-4,28 6,-5 0,8 0,-1 0,0 0,-7 0,6 5,-22 2,20 0,-4 3,17-5,15 4,6-4,-5 5,11-8,-28 14,7-13,-16 12,-14-2,10 0,-3 4,25-8,13-1,7-1,-5 2,1 0,-6 5,10-2,-10 1,4 2,-17 7,-3 0,-16 19,2-10,-7 11,14-8,-5 6,10-4,-6 10,8-6,10-8,-1 3,13-19,-6 12,11-12,-7 1,7-4,-4-4,-6 7,-3-1,-6 1,-10-1,5-1,-5-2,-7 8,-5-7,-22 11,13-11,-12 11,-1-4,3-6,-3 3,17-11,22 0,12-1,116 16,-40-15,18 4,0 1,-7-6,15-4,3 4,24-5,-46 0,2 0,-1 3,2 0,4-2,3 0,7 2,0 0,-8-3,-1 0,17 0,-2 0,21 0,-31 0,2 0,0 0,-1 0,3 0,0 0,1 0,-1 0,-9 0,-1 0,-6 0,2 0,13 0,2 0,-2 0,-1 0,-1 0,0 0,-1 0,-1 0,5 0,1 0,-2 0,0 0,2 0,0 0,-1 0,-1 0,-10 0,1 0,21-3,1-1,-11 3,-1 1,1-4,0 1,-2 3,-1 0,-1 0,0 0,2 0,1 0,5-3,-2 0,21 1,-34-1,-2 0,14 3,-20 0,0 0,16 0,-12 0,0 0,18 0,-9 1,0-2,14-4,18 3,-24-3,16-1,-11-1,19-1,-22-8,6 13,8-8,-11 11,11 0,-15 0,-1 0,1 0,-8-5,6 4,2-10,17 10,-14-5,3 1,-24 4,-14-4,3 5,-6-5,10 4,40-9,-31 9,14-7,-47 7,-3-2,6 3,-4-3,9 3,-12-3,2 3,17 0,-13 0,13-3,-22 2,9-5,-4 5,5-4,2 4,-8-2,5 3,0-2,-4-2,1-2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8-24T10:39:50.539"/>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7852 0,'90'24,"-3"-8,-23-5,27-10,-4 10,-31-10,0 0,21 4,20-5,-43 0,-2 0,22 0,-20 0,0 0,21 0,3 0,-6 4,-33-2,-13 2,-7-4,20 4,-6-3,20 8,-6-3,10 0,17 5,-6-10,11 10,-13-9,8 3,0 1,-8-5,6 5,1-6,18 6,-6-5,12 5,-29-6,11 0,-12 5,6-3,1 3,15 1,-12-4,20 4,-29-1,11-4,-5 4,-6 0,27-4,-33 4,10-5,-25 0,-7 0,-13 0,2 0,-2 4,-6-3,20 5,-21-5,20 7,-16-7,6 7,0-8,-6 4,6-4,6 2,-11 2,26 0,-25-1,19 2,-21-1,6 1,3-1,-9-1,4-2,-1 5,-8-5,27 5,-19-2,14 3,-3-3,-19-1,16 1,-13-3,-3 5,15-6,-6 6,3-2,-1-1,-8 1,6-1,0-2,-4 2,4-3,-6-3,5 2,-79 4,-29 3,-1 9,16-9,-11-2,9 1,16 4,4 0,-8-5,0 0,5 2,-1 1,-17 0,-2 0,7 0,-1 0,-5 0,0 0,-1 0,1 0,9 0,1 0,-6 3,1 0,-27 4,-5 6,44-14,0 1,-44 12,44-10,0 2,-28 14,7-6,16 2,11-10,21 4,9-10,5 27,2-15,3 17,13-1,6-15,8 12,3-16,-7-1,12-2,-119-22,42 13,-43-12,-13-2,35 11,0 0,-20-5,-4-1,-2 6,0 1,0-4,-3 1,19 2,-3 2,4-1,-14 0,-2 0,11 0,-4 0,4 0,-10 0,2 0,18 0,-2 0,0 0,2 0,2 0,1 0,-15 0,-2 0,7 0,-5 0,4 0,-9 0,0 0,4 2,-4 1,6-1,3-1,3-1,-17 4,0-1,23-2,2-2,-6 1,0 0,6 0,0 0,5 0,1 0,7 0,-1 0,-15 0,0 0,8 0,1 0,-9 0,0 0,7 0,1 0,3 0,-1 0,-6 0,0 0,10 3,1 0,-10-2,-1 0,3 2,-1 0,1-3,-2 0,-5 0,0 0,3-3,0-1,-2 4,1-1,5-5,0-1,-6 6,0 1,2-3,-2 0,-19 2,-1 2,11-1,-1 0,-12 0,2 0,23 0,2 0,-3 0,2 0,10 0,2 0,6-3,2 0,-50 2,8-5,31 6,-16-6,25 5,-15-4,-28 5,22 0,-17 0,17 0,6 0,0 0,-6 0,6 0,0 0,2 0,-1 0,-1 0,8 0,-5 0,22 0,2 0,13 0,5 0,-4 4,-7-3,-15 3,-25-4,2 0,-19 0,15 6,0-5,8 5,2-6,8 0,-9 0,14 0,-11 0,21 0,-22 0,32 0,-20 0,23 0,-11 4,-1-3,9 4,5-3,1-1,3 2,-6-3,1 0,-5 0,11 0,-14 0,15 2,-6-1,5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8-24T10:40:06.605"/>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1124 79,'62'-4,"-10"1,-40 3,15 0,14 0,4 0,7 0,-12 0,7 0,-6 0,21 0,-3 0,30 0,-4 0,-31 0,-2 0,18 0,-20 0,0 0,20 0,29 0,-43 0,1 0,-5 0,1 0,12 0,0 0,-6 0,0 0,4 0,-1 0,-10 0,-2 0,7 0,-2 0,23 0,-18 0,-1 0,15 0,21 0,-39 0,1 0,-16 0,12 0,-27 0,7 0,-11 0,3 0,1 0,3 0,1 0,-5 0,5 0,5 0,-2 0,12 0,17 0,-9 0,19 0,-8 0,-13 0,11 0,-13 0,8 0,-8 0,-10 0,-13 0,-5 0,8 0,-4-4,8 4,-11-4,1 4,9 0,8 0,11 0,6 0,30 0,-8 0,-23 0,2 0,-8 0,0 0,4 1,0-2,4-2,0 0,-7 2,0 1,18-3,-1-1,30-1,-45 4,0 0,7-2,-2 0,25 3,-22 0,-1 0,24 0,-3 0,-7 0,7 0,-5 0,5 0,-7 0,-1 0,1 0,0 0,-8 0,6 0,-6 0,8 0,-8 0,-10 0,-1 0,-26 0,8 0,-19 0,5 0,10 0,-7 0,8 0,-12 0,13 0,-2 0,12 0,-5 0,-1 0,8 0,-20-2,4 1,-10-2,3 3,7 0,-3 0,-5 0,4 0,1 0,0 0,0 0,9 0,5 0,7 0,-10 0,-9 4,-12-4,-99-13,30 8,-21-4,-4 1,-10 8,31 0,-3 0,-7 0,-3 0,-11 0,-3 0,-4 0,1 0,12 0,2 0,-7 0,4 0,21 0,0 0,-17 3,1 1,-25-3,-3 5,31-6,-6 0,6 0,0 0,-13 0,3 6,24-5,-2 0,-5 4,0 2,0-4,-1 1,1 3,2 0,-26 5,-4 7,-4-5,40-2,0 1,0-6,1 1,-38 16,29-7,-3 6,18 3,-4-3,-2 4,6 0,-11 2,4 5,2-7,-6 6,14-12,-16 18,22-18,-4 9,20-12,-3-2,2 4,-2-5,0 6,5-4,4 10,5-2,-1-3,-1 7,-7-12,-2 1,-10-6,-4-4,4-3,-9-1,-1-4,-18 0,-17 6,-17-5,42 2,-2 0,-9-3,-3 0,-7 3,-2 1,-12-4,-1 1,-1 6,1-1,8-5,2 0,-2 2,0 0,6-2,-2-2,-18 1,-2 0,10 3,1 1,-5-4,1 1,13 2,4 0,13-2,0-2,-5 1,3 0,-27 0,32 3,0 0,-40-1,10 4,11-6,15 0,1 5,-1-4,0 4,-14-5,3 0,-21 0,5 0,-7 0,39 0,-2 0,3 0,0 0,-3 0,0 0,-37 0,2 0,21 0,-4 0,16 0,15 0,7 0,18 0,-17-3,13 2,-19-2,18 3,0 0,-8 0,6 0,-5 0,68-2,21-2,0-3,3 2,16 0,-7 0,-9 2,-1-1,27-3,1 1,-24 5,2 0,-2-3,4-1,0 1,27 3,0 0,-28-1,1-1,2 1,7 2,1 0,-1 0,-7 0,-2 0,2 0,14 0,3 0,-3 0,-14 0,-2 0,2 0,10 0,2 0,-5 0,11 0,-3 0,-20 0,3 0,-1 0,-1 0,0 0,-2 0,13 0,-1 0,16 0,-2 0,-24 0,-1 0,6 3,0 1,-8-4,2 1,26 6,0-1,-21-4,0-2,24 4,0-1,-25-3,0 0,19 0,0 0,-8 0,0 0,1 0,-1 0,-12 0,-2 0,-3 0,1 0,7 0,2 0,-3 0,0 0,-2 0,0 0,-2 0,0 0,2 0,1 0,1-3,0 0,-2 2,0 0,6-2,0 0,-9-1,2 1,19 3,4-1,1-6,-2 0,-4 6,-3 1,-5-3,-2-1,-6 1,2 0,9 2,1 0,-4-2,-1 0,0 3,-1 0,5-4,-6 1,18 1,-21-1,1 0,-19 2,-2 2,13-1,1 0,-1 0,1 0,-1 0,-2 0,-9 0,-2 0,0 0,-2 0,47 0,-14 0,12-6,-22 4,-9-3,-3 5,-22 0,6 0,0 0,10 0,16 0,3-6,13 5,-13-5,5 1,-7 4,-8-5,21 6,-7 0,-4 0,-19 0,-20 0,10 0,-11 0,2 0,-19 0,-6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1:44.327"/>
    </inkml:context>
    <inkml:brush xml:id="br0">
      <inkml:brushProperty name="width" value="0.1" units="cm"/>
      <inkml:brushProperty name="height" value="0.1" units="cm"/>
      <inkml:brushProperty name="color" value="#FF0066"/>
    </inkml:brush>
  </inkml:definitions>
  <inkml:trace contextRef="#ctx0" brushRef="#br0">5421 105 24575,'-25'4'0,"6"-1"0,0-3 0,10 0 0,2 0 0,-8 0 0,6 0 0,-38 0 0,29 0 0,-65 0 0,60 0 0,-30 0 0,-1 0 0,22 0 0,-30 0 0,-1 0 0,29 0 0,-22 0 0,3 0 0,30 0 0,-63-3 0,64 2 0,-49-4 0,55 4 0,-41-5 0,42 2 0,-42-2 0,41 2 0,-52 1 0,50 3 0,-51-3 0,53 3 0,-43-9 0,46 7 0,-40-6 0,41 7 0,-36-5 0,37 5 0,-34-5 0,31 6 0,-37-9 0,35 7 0,-43-6 0,43 7 0,-50-2 0,46 3 0,-61-6 0,59 5 0,-61-8 0,61 8 0,-52-2 0,54 3 0,-52 0 0,54 0 0,-58 0 0,60 0 0,-61 0 0,62 0 0,-52 0 0,50 0 0,-52 0 0,49 0 0,-49 0 0,52 0 0,-54 0 0,56 0 0,-53 0 0,52 0 0,-47 3 0,47-2 0,-23 2 0,32-3 0,-6 0 0,6 0 0,-6 0 0,6 0 0,-5 3 0,1-2 0,1 1 0,-31 1 0,23-2 0,-53 2 0,50 0 0,-50-2 0,53 2 0,-50-3 0,51 0 0,-48 0 0,48 0 0,-39 0 0,44 0 0,-38 0 0,37 0 0,-37 0 0,38 0 0,-32 0 0,33 0 0,-34 0 0,33 0 0,-32 0 0,30 0 0,-34 0 0,32 0 0,-49 0 0,47 0 0,-62 0 0,58 0 0,-73 3 0,70-3 0,-27 2 0,-2-1 0,23-1 0,-20 2 0,0-1 0,22 0 0,-22 2 0,1 0 0,25-3 0,-64 3 0,69-3 0,-52 6 0,52-4 0,-49 6 0,52-7 0,-42 5 0,47-2 0,-39 2 0,40 1 0,-43 2 0,41-4 0,-37 6 0,39-9 0,-28 12 0,29-11 0,-23 11 0,27-9 0,-21 10 0,22-10 0,-17 15 0,14-17 0,-16 29 0,15-24 0,-24 37 0,23-33 0,-26 41 0,26-37 0,-29 44 0,31-44 0,-30 40 0,34-43 0,-23 31 0,22-34 0,-10 32 0,10-30 0,-6 29 0,9-30 0,-6 27 0,7-27 0,-2 34 0,3-34 0,0 31 0,0-32 0,6 26 0,-5-26 0,11 26 0,-11-26 0,14 29 0,-10-28 0,13 28 0,-10-29 0,14 23 0,-14-24 0,19 18 0,-17-21 0,26 14 0,-25-14 0,33 9 0,-29-11 0,56 11 0,-50-13 0,28 5 0,2-1 0,-29-5 0,32 2 0,4 1 0,-26-4 0,46 2 0,3-1 0,-33-1-3392,40 0 0,0 0 3392,-46 0 0,42 0 0,-2 0 0,-42 0-1951,40-2 1,-1 0 1950,-50 1-1190,35-1 0,1 0 1190,-32 2-842,26-1 1,1-1 841,-28 2 540,22-5 1,-1 1-541,-24 3 990,67-12-990,-67 11 0,25-3 0,-1 0 0,-27 5 0,33-2 0,0 1 0,-32 1 0,38 0 2503,-46-4-2503,25 3 0,-12-3 0,58-2 0,-59 5 0,67-5 0,-75 6 0,57-3 0,-60 2 0,55-2 0,-57 3 0,47 0 0,-53 0 0,42-3 0,-42 3 0,44-3 0,-43 3 0,44 0 0,-45 0 0,47 0 0,-45 0 0,48 0 0,-49 0 0,46 0 0,-45 0 0,51 0 0,-51 0 0,54-3 0,-51 2 0,49-2 0,-47 0 0,56 3 0,-56-3 0,57 3 0,-58 0 0,51 0 0,-53 0 0,52 0 0,-50 0 0,53-3 0,-50 2 0,56-2 0,-55 3 0,55-3 0,-56 2 0,50-4 0,-50 4 0,50-2 0,-53 3 0,53-3 0,-57 2 0,49-2 0,-51 3 0,41-3 0,-40 3 0,40-6 0,-41 5 0,42-5 0,-42 6 0,44-6 0,-40 5 0,53-5 0,-51 5 0,56-7 0,-59 6 0,55-9 0,-55 9 0,59-7 0,-56 9 0,51-9 0,-50 7 0,40-6 0,-42 7 0,39-8 0,-44 8 0,33-8 0,-35 8 3028,17-5-3028,-19 6 3439,4-6-3439,-5 5 3707,-3-5-3707,1 5 0,-4-4 0,2 1 0,0-6 0,1 6 0,5-16 0,-4 13 0,12-29 0,-14 25 0,20-36 0,-17 34 0,18-37 0,-15 38 0,15-35 0,-18 35 0,14-32 0,-14 36 0,9-33 0,-8 36 0,6-36 0,-6 33 0,5-34 0,-7 31 0,6-25 0,-9 27 0,10-24 0,-11 23 0,8-23 0,-9 23 0,6-17 0,-5 19 0,2-13 0,-3 13 0,0-14 0,0 14 0,-3-19 0,-1 17 0,-11-20 0,6 21 0,-21-15 0,20 18 0,-8-5 0,12 10 0,-15-11 0,7 10 0,-31-12 0,30 9 0,-32-4 0,35 5 0,-33-5 0,35 8 0,-32-8 0,31 8 0,-34-5 0,34 6 0,-31-6 0,32 5 0,-32-2 0,28 0 0,-35 3 0,32-3 0,-31 3 0,33-3 0,-26 2 0,30-2 0,-16 3 0,19 0 0,-4-3 0,5 2 0,4-1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1:51.164"/>
    </inkml:context>
    <inkml:brush xml:id="br0">
      <inkml:brushProperty name="width" value="0.1" units="cm"/>
      <inkml:brushProperty name="height" value="0.1" units="cm"/>
      <inkml:brushProperty name="color" value="#FF0066"/>
    </inkml:brush>
  </inkml:definitions>
  <inkml:trace contextRef="#ctx0" brushRef="#br0">3837 277 24575,'-10'0'0,"0"0"0,4 0 0,-1 0 0,1 0 0,-13 3 0,10-2 0,-27 1 0,25-2 0,-48 0 0,41 0 0,-60 0 0,57 3 0,-71-2 0,67 2 0,-27-2 0,-2-2 0,23 1 0,-28 0 0,-1 0 0,20 0 0,-28 1 0,-1 1 0,29-1 0,-27 0 0,2 1 0,33-2 0,-25 0 0,2 0 0,30 0 0,-25 1 0,-1 1 0,28-2 0,-63 3 0,65-3 0,-51 0 0,55 0 0,-42 0 0,47 0 0,-47 0 0,45 0 0,-45 0 0,43 0 0,-41 0 0,38 0 0,-49 0 0,47 0 0,-57 0 0,60 0 0,-56 0 0,57 0 0,-58 0 0,57 0 0,-50 0 0,52 0 0,-41 3 0,42-2 0,-44 2 0,45-3 0,-45 0 0,43 0 0,-38 0 0,36 0 0,-45 0 0,43 0 0,-52 0 0,52 0 0,-58 0 0,56 0 0,-72 3 0,69-3 0,-67 3 0,71-3-444,-25 0 444,36 0 0,-2 0 0,1 0 0,1 0 0,-2 0 0,4 0 0,-1 0 0,2 0 0,-20 3 0,16-2 0,-34 5 0,34-5 0,-27 7 0,27-6 0,-27 12 0,27-11 0,-31 14 0,31-15 0,-31 19 0,32-15 0,-38 21 0,36-21 0,-39 23 0,40-22 0,-31 20 0,32-18 0,-26 24 0,26-23 0,-23 35 0,23-33 0,-22 35 0,21-35 0,-19 38 0,22-37 0,-8 34 0,13-36 0,0 28 0,3-29 0,3 26 0,-3-26 0,15 29 0,-12-28 0,26 27 0,-22-27 0,38 24 0,-33-24 0,59 21 0,-34-19 0,18 2 0,3-2 0,-7-4 0,24 6 0,-2-2 0,-35-9 0,39 12 0,-1 1 0,-41-9 0,33 8 0,1 1 0,-29-6 0,26 5 0,-1 0 0,-32-8 0,28 7 0,-1 0 0,-28-8 0,18 5 0,-1 0 0,-21-3 0,55 10 0,-61-11 0,28 2 0,0-1 0,-23 0 0,34 0 0,2 1 0,-30-1-1875,40 1 1875,-48-3 0,48 6 0,-34-6 0,35 6 0,1 1 0,-32-6-3008,40 7 0,0 2 3008,-39-6-2012,42 4 1,0-2 2011,-41-7-1162,30 4 0,-1-2 1162,-36-7-389,22 4 0,-1 0 389,-27-1 0,31-1 0,-2 0 0,-33 1 0,37-2 0,0-1 0,-37-1 0,42 0 0,1 0 0,-40 0 0,42 0 0,1 0 0,-39 0 0,33 0 0,1 0 0,-30 0 0,27 0 0,-1 0 0,-31 0 0,31 0 0,0 0 0,-38 0 0,36 0 0,-2 0 0,-34 0 459,32 0 1,0 0-460,-33 0 0,36 0 0,0 0 0,-34 0 0,31-1 0,0-1 0,-34 1 0,31-3 0,0-1 0,-30 4 0,31-5 0,-1-1 0,-32 6 637,30-6 1,-1 0-638,-28 5 0,28-4 0,0 0 0,-28 4 1299,70-9-1299,-73 9 1094,61-10-1094,-64 8 0,58-5 0,-60 2 1271,52-3-1271,-49 6 0,42-8 0,-43 11 0,44-11 0,-43 11 0,46-11 0,-47 11 0,47-11 0,-49 11 0,54-11 0,-56 10 0,56-9 0,-57 6 0,54-7 0,-54 8 0,54-8 0,-54 7 1407,51-7-1407,-51 8 0,48-8 0,-49 11 0,46-11 0,-46 7 0,46-7 0,-45 8 0,51-8 0,-48 8 0,49-9 0,-47 9 0,41-5 0,-44 5 0,43-2 0,-43-1 0,53 1 0,-51 2 0,56-5 0,-57 8 0,58-11 0,-54 8 0,50-6 0,-51 7 0,43-6 0,-47 7 0,43-6 0,-46 7 1437,43-8-1437,-43 8 0,37-8 0,-38 8 0,41-8 0,-40 8 0,41-11 0,-40 11 0,37-11 0,-35 11 0,37-11 0,-41 11 0,42-14 0,-42 13 0,38-16 0,-35 16 0,30-16 0,-31 16 2116,16-9-2116,-22 7 1838,10-6-1838,-10 6 1595,8-11-1595,-9 10 1209,5-16-1209,-4 15 0,4-23 0,-7 22 0,12-32 0,-14 28 0,17-30 0,-17 30 0,14-28 0,-15 29 0,16-41 0,-16 37 0,7-33 0,-6 38 0,-3-33 0,3 29 0,-11-40 0,5 41 0,-20-39 0,16 40 0,-25-34 0,21 34 0,-36-30 0,31 33 0,-59-30 0,53 30 0,-34-9 0,-3-1 0,24 7 0,-33-5 0,0 3 0,35 6 0,-38-8 0,0 1 0,35 9 0,-38-11 0,-1-1 0,34 10-3392,-39-8 0,0-1 3392,35 4-2075,-33-3 1,1 2 2074,38 6-1087,-22-3 0,2 2 1087,29 3-1288,-68-8 1288,75 5 1687,-63-4-1687,64 7 0,-61-6 0,61 9 0,-28-1 0,-1 0 0,25 3 0,-27 0 0,0 0 0,29 0 0,-62-2 0,65 1 0,-62-2 0,60 3 2133,-54-3-2133,60 2 1746,-48-2-1746,48 3 0,-49-3 0,47 3 0,-67-3 0,61 3 0,-26 0 0,1 0 0,27 0 0,-30-2 0,-1 1 0,28 0 0,-26-2 0,0 0 0,24 2 0,-63-1 0,63 2 0,-24 0 0,0 0 0,26 0 0,-28 0 0,2 0 0,28 0 0,-59 0 0,63 0 0,-52 0 0,54 0 1596,-41 0-1596,48 0 1669,-37 2-1669,36-1 0,-38 5 0,35-5 0,-45 5 0,40-6 0,-51 9 0,52-7 0,-54 6 0,58-7 0,-53 5 0,51-5 0,-45 4 0,45-4 0,-47 8 0,49-8 0,-50 11 0,52-10 0,-46 6 0,45-7 0,-45 8 0,46-8 0,-49 11 0,45-11 0,-45 8 0,45-5 0,-36 2 0,39-2 0,-35 5 0,35-8 0,-31 8 0,34-5 1873,-27 2-1873,27-2 0,-21 2 0,22-5 1692,-17 4-1692,18-1 0,-21 3 0,20-4 0,-26 6 0,26-8 0,-23 8 0,24-5 1216,-15 0-1216,16-2 783,-5-2-783,10 3 0,-3-2 0,2 2 0,-2-3 0,2 0 0,1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2:03.619"/>
    </inkml:context>
    <inkml:brush xml:id="br0">
      <inkml:brushProperty name="width" value="0.1" units="cm"/>
      <inkml:brushProperty name="height" value="0.1" units="cm"/>
      <inkml:brushProperty name="color" value="#FF0066"/>
    </inkml:brush>
  </inkml:definitions>
  <inkml:trace contextRef="#ctx0" brushRef="#br0">7694 136 24575,'-10'0'0,"1"0"0,2 0 0,-3 0 0,3 0 0,-5 0 0,-22 0 0,15 0 0,-49-3 0,46 0 0,-64-8 0,63 7 0,-72-12 0,72 14 0,-30-7 0,-1 0 0,22 6 0,-27-5 0,-1 0 0,22 6 0,-28-4 0,0 1 0,31 4 0,-30-1 0,1 0 0,37 2 0,-29-1 0,0-1 0,31 2 0,-28-3 0,0 0 0,28 2 0,-28-1 0,-1 1 0,24 1 0,-67 0 0,70 0 0,-62 0 0,65 0 0,-26 0 0,0 0 0,25 0 0,-70 0 0,73 0 0,-67 0 0,69 0 0,-80 0 0,78 0 0,-34 0 0,-1 0 0,31 0 0,-30 1 0,0 1 0,25-1 0,-31 2 0,-1 0 0,22-3 0,-28 4 0,1-1 0,29-2 0,-31 3 0,-3 0 0,20-3-3392,-38 5 0,-3 0 3392,34-5-2269,-36 4 1,3-2 2268,50-3-1321,-36 0 0,3 0 1321,41 0-854,-33 0 0,1 0 854,33 0 455,-23 0 0,0 0-455,28 0 0,-24 0 0,0 0 0,26 0 0,-31 0 0,-2 0 0,28 0 0,-25 0 0,0 0 0,27 0 0,-24 0 0,1 0 0,23 0 0,-24 0 0,0 0 0,23 0 0,-31 0 0,0 0 0,27 0 0,-30 0 0,-1 0 0,28 0 0,-20 0 0,2 0 0,26 0 0,-26 0 0,-1 0 0,25 0 0,-22 2 0,0-1 0,25 0 622,-22 0 1,1 1-623,26-2 0,-31 1 0,0 1 0,30-2 1326,-70 3-1326,74-3 1530,-57 3-1530,57-2 0,-62 2 0,60-3 0,-60 3 0,62-2 0,-57 4 0,57-4 0,-56 5 0,58-5 1383,-51 2-1383,56-3 1700,-45 3-1700,46-3 0,-49 3 0,48-3 0,-54 3 0,51-2 0,-49 2 0,46-3 0,-51 3 0,50-3 0,-63 6 0,65-5 0,-64 5 0,65-5 0,-48 4 0,51-4 0,-38 2 0,40-3 0,-37 3 0,38-2 1867,-32 8-1867,33-8 0,-31 11 0,31-11 0,-39 14 0,37-13 0,-41 15 0,43-14 0,-28 14 0,29-15 2128,-8 7-2128,15-6 1729,-3-2-1729,5 5 1231,-5-6-1231,5 6 622,-4-5-622,-2 14 0,0-13 0,-9 25 0,11-21 0,-12 27 0,12-23 0,-11 23 0,9-23 0,-5 20 0,7-21 0,-6 21 0,9-20 0,-10 22 0,8-21 0,-5 24 0,5-24 0,-5 24 0,8-24 0,-8 27 0,8-27 0,-5 31 0,6-31 0,0 25 0,0-27 0,12 18 0,-10-18 0,24 18 0,-15-18 0,43 26 0,-37-27 0,31 17 0,-37-20 0,52 20 0,-39-15 0,25 7 0,0-2 0,-26-9 0,66 18 0,-67-18 0,64 15 0,-63-15 0,63 8 0,-64-12 0,73 3 0,-70-5 0,40 0 0,5 0 0,-22 0-3392,44 0 0,1 0 3392,-35 0 0,13 0 0,15 0 0,-16 0-20,-16 0 20,26 0 0,23 0 0,-20 0-291,-15 0 291,15 0 0,20 0 0,-20 0 0,-18 0 0,14 0 0,18 0 0,-19 0 0,-12 0 0,19 0 0,22 0 0,-20 0 0,-16 0 0,12 0 0,19-2 0,-21-1-3916,-18-4 3916,4 3 0,-3 1 0,-26-3 0,19 1 0,3 0 0,-11-1 0,24 0 0,21-2 0,-19 2 0,-17 0 0,22-2 0,22-2 0,-20 3 0,-16 3 0,16-4 0,20-4 0,-18 4 0,-4 4 0,1-3 0,17-3 0,-20 3 4691,-15 4-4691,13-4 0,17-4 0,-18 4 0,-21 4 0,18-3 0,18-1 0,-19 2 20,-22 4-20,46-4 0,-2-1 308,-49 4-308,39-5 0,0-1 0,-39 7 0,31-3 0,-2 1 0,-39 0 0,34 3 0,-1-1 0,-37-5 0,45 5 0,3 2 0,-40-4 0,42 0 0,0 2 0,-44 0 0,41-1 0,-1 0 0,-39 2 0,37 0 0,0 0 0,-39 0 0,39-1 0,0-1 0,-38 1 0,35 0 0,1-1 0,-33 2 0,30 0 0,-1 0 0,-27 0 0,37 0 0,-2 0 0,-38 0 0,37 0 0,-2 0 0,-46 0 0,35 0 0,0 0 0,-30 0 0,28 0 0,0 0 0,-22 0 0,17 0 0,-2 0 0,-24 0 0,25 2 0,-2-1 0,-28 0 0,27 2 0,-2 0 0,-33-2 0,63 4 0,-60-4 0,52 5 0,-54-5 0,45 5 0,-49-6 0,41 3 0,-43-3 5992,31 0-5992,-32 0 0,11 0 0,-14 0 0,-1 0 0,1 0 0,0 0 0,-1 0 0,-2-3 0,2 3 0,-6-6 0,6 5 0,-5-5 0,11 0 0,-7-2 0,16-10 0,-12 9 0,18-15 0,-18 18 0,27-20 0,-25 19 0,28-23 0,-29 24 0,23-23 0,-24 25 0,21-28 0,-23 25 0,19-26 0,-20 23 0,21-25 0,-18 24 0,27-31 0,-25 31 0,22-25 0,-27 27 0,14-18 0,-18 18 0,10-15 0,-11 15 0,5-18 0,-6 18 0,3-21 0,-3 20 0,-6-23 0,2 23 0,-11-20 0,7 21 0,-22-18 0,19 18 0,-43-21 0,41 20 0,-55-17 0,50 22 0,-65-17 0,60 20 0,-30-8 0,-1 1 0,22 7 0,-27-4 0,-2 0 0,24 6-3392,-45-5 0,-1 1 3392,34 3-1513,-25-1 1,-20-1 0,18 2 1512,18 1-1012,-22 0 1,-23 0 0,21 0 1011,16 0-764,-7 0 1,3 0 763,33 0 951,-41 3-951,44-2 0,-26 3 0,2 0 0,33-2 1573,-67 7-1573,74-9 2800,-44 9-2800,50-7 3297,-29 6-3297,30-7 3159,-13 5-3159,17-5 2703,-8 4-2703,7-4 1399,-8 5-1399,9-5 0,-11 8 0,9-8 0,-18 11 0,17-11 0,-19 8 0,19-8 0,-17 4 0,18-4 0,-6 2 0,8-3 0,1 0 0,2 0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20.158"/>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0 549,'86'9,"11"-4,2-2,-35-3,2 0,7 2,2 1,10-3,1 1,-2 2,0-1,10-2,0 0,-4 0,0 0,6 3,0 0,-9-3,-1 1,2 5,-3-1,-16-4,-2 0,-1 3,-2 1,-12-2,-2-1,1 1,-1 0,39 1,1-4,-2 0,9 0,-46 0,1 0,5-2,0-1,-6 1,0 0,0 0,0-1,1-1,1 0,5 4,1-1,10-1,2 0,-1-1,1 1,3 2,-1-1,-11-1,-1-1,6 1,-2 0,-12 1,-3 0,5-1,-1 0,36 2,-12 0,-7 0,-5 0,-1 0,6 0,-6 0,1 0,-9 0,-4 0,-3 0,1 0,-5 0,3 0,-13 0,-6 0,-2 0,-1 0,10 0,1 0,10 0,-7 0,8 0,-17 0,4 0,-14 0,5 0,-8 0,8 0,-2 0,7 0,-4 0,9 0,-7 0,11 0,-2 0,11 0,0 0,12 3,2-2,15 3,-5-2,15-1,4 1,-38-1,2-2,4-1,1 0,3 1,0 0,3-3,1-1,2 4,0 0,4-4,0 0,1 4,0 1,3-2,1-1,2 0,1 1,-1 1,-1 0,2-4,-1 0,0 5,-2-1,-8-4,-1 0,11 5,-2-1,-13-3,0-1,6 4,0 1,-8-5,-2 1,-2 3,-2 1,-7-4,-2 0,42-1,-23 0,-13-1,-20 3,-14 0,1 1,-4 2,11 0,7 0,8 0,9 0,16 0,7 0,18 0,-7 0,-4 0,-13 0,-10 0,-3 3,-6-2,-2 2,-4-3,-6 0,-2 0,-15 0,-4 0,2 0,1 0,1 0,-1 0,4 0,-7 0,12 0,-8 0,5 0,0 0,5 2,-5-1,5 1,-5-2,9 0,2 0,5 0,0 0,-3 0,-7 0,-4 0,-12 0,7 0,-10 0,18 0,-3 3,17-3,-1 3,21-3,-1 3,24-2,-2 6,-36-6,-1-1,47 4,-42-4,0 0,38 0,-39 2,0 0,30 0,-33 0,-2 0,21 0,11-1,-15 5,8-5,11 6,0-2,-35-3,1 1,0 1,1 0,12-3,0-1,-7 2,1 0,8 1,-1-1,-3-2,-1 1,6 1,1 1,-6-3,0 0,5 2,0 0,-2-1,0 0,7 4,2 0,1-5,1 1,10 4,0 1,-3-6,1 1,9 5,0-1,-4-4,0 0,7 1,-1 2,-4-1,-2-1,-1-1,-1-1,-2 3,-4 0,-15-1,-2-1,5-1,-2 1,-11 0,1 1,9-2,0 0,-4 2,-1 0,6-1,-2-1,34 5,-49-3,0-1,43 0,5 2,-43-1,1 1,-2-1,1 1,6 0,1 0,-2 1,2 0,8-3,1-1,-1 5,1 0,2-5,1 1,1 3,1 2,3-3,0 0,-1 0,-1 0,-2 3,0-1,1-4,-1-1,4 2,-1 1,0 0,1-1,11-2,1 1,-7 4,0 1,10-3,0 1,-4-1,-1 0,2 1,0-2,-6-2,-1 0,-2 0,-1 0,-7 0,-1 0,2 3,-1-1,-6-1,0-1,5 3,0 0,-6-3,0 0,6 0,-1 0,-5 0,1 0,4 0,0 0,-8 0,-1 0,4 0,0 0,-5 0,0 0,-2 0,0 0,0-3,0 1,-5 2,0-1,1-1,0 0,2 2,-1 0,-7-2,0 0,2 2,-1-1,26-6,-9 6,-17-4,-19 3,-6-3,-13 4,6-2,3 2,5 0,4 1,0-2,2 1,-1-4,-7 3,-6 0,-1-1,2 0,-1 0,6 0,-12 0,12-5,-7 0,1-1,2-3,-8 8,11-8,-9 7,5-3,6 0,-6 5,13-5,-1 5,1-2,14 1,-7-1,8 2,-18 0,6-3,-15 6,2-3,-5 2,2 0,0-2,0 2,3-3,4 3,0-2,8 3,-7-4,3 1,0-2,-9 2,-3-1,0 0,-4-1,7 0,-3 1,-113-17,14 6,17 6,-10 0,1 0,-25-3,-3 2,18 5,-4 1,-3-1,15-1,-1-1,-3-1,-2 2,-13-1,-4 1,-2 1,-1-2,16 1,0-1,-2 0,0 1,-2 0,-6 0,-2 0,-1 1,0 0,1 0,1 0,-1-1,1 1,0 0,0 1,0 1,0 1,0 0,1 1,1-1,7-1,1-1,1 1,1 0,0 0,-17 0,0 1,2-1,2 1,10 0,3 0,1 0,0-2,4-1,0-1,2 0,2 1,-6 2,3 1,1-1,3-3,0-1,0 0,5 3,1 0,-2 1,-3-1,-2 0,-2 0,-11-1,-3 0,1 1,4 1,0 0,1 1,1 0,0-1,2 2,10 0,3 1,1 1,-27-1,4 0,11 0,2 0,3 0,2 0,3 0,0 0,-5 0,-1 0,-2 0,-3 0,-18 0,-3 0,30 0,1 0,-3 0,-8-2,-1-1,0 1,4 1,2 1,-1-1,1-1,-1 0,3 0,-23 2,3 0,-3 0,4 0,17 0,3 0,0 0,2 0,13 0,3 0,3 0,-1 0,-3 0,1 0,-43 0,27-2,-3 0,-3-2,-3 1,13 1,-2 0,1 0,-23-1,1 1,0 2,2 0,13 0,2 0,6 0,1 0,1 0,2 0,-38 0,2-4,0-1,39 3,-3-1,-3-4,-1 0,-10 3,-1 0,-4-1,-1-1,-3 1,0 0,1 1,0 1,-2 0,1-1,9-1,0 1,-3 0,0 1,4 0,2 0,4-2,0 0,-5 5,1-1,11-1,1 0,-3-1,1 1,5 2,1-1,0-1,2 0,-45 2,2 0,15 0,-5 0,7 0,0 0,3 0,-3 4,-5-3,-5 7,42-8,-2 1,-2 3,-2 0,-1-1,-1 0,-4 2,-2 0,-2 0,-1 0,-6 1,-2-1,-2 1,-1-1,-6 1,0 0,4 0,0-1,-9 1,0 0,3 0,-1 0,-8 1,-1-1,4-3,1 1,-3 1,2 1,17-4,2 1,-3-1,2 2,8 0,0 0,-6-3,0-1,-3 3,2-1,7 0,3 1,1-1,2 1,-29 6,-7-4,25 2,-15-7,11 4,22-4,-2 0,5 0,-2 0,-12 0,-1 0,9 0,1 0,2 0,3 0,-34 0,10 0,12 0,-8 0,9-4,-22 4,-6-8,33 8,-1-1,-4-1,0 0,4 2,-1 0,-8 0,0 0,8 0,0 0,-9 0,-1 0,9 0,1 0,-2 0,2 0,-36 0,41-2,0 0,-45 1,37-3,-2-1,1 4,-2 1,-1-5,1 0,7 5,2-1,3-1,2 0,-28 2,-2 0,12-3,-11-2,16 1,-25-4,11 7,26-3,-1 0,0 3,-1 1,-5-2,-1-1,5 3,-1 0,-4 0,1 0,-25 0,1 0,10 0,1 0,-15 0,6 0,-9 0,14 0,-5 0,23 0,-6 0,20 0,-7 0,9 0,1 0,1 0,0 0,-6 0,-6 0,4 0,2 0,9 0,7 0,4 0,1 3,3-3,-4 2,-3-2,6 0,-2 2,5 0,-1 1,-6-1,6 1,-3-2,-3 2,7-3,-8 5,9-4,-4 3,2-1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23.701"/>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48,'61'-2,"-4"-1,-9 3,15 4,-12-4,3 1,0 1,2-1,23 0,5-2,10 1,4 0,-19 0,5 0,2 0,-12 0,2 0,3 0,0 0,7 0,1 0,2 0,0 0,3 0,1 0,0 0,1 0,5 0,1 0,0 0,1 0,-19 1,0 1,0 0,1 0,0-1,2 0,1-1,1 0,-1 0,1 1,0 2,0 0,0 1,0 0,1-2,0-1,1-1,0 0,0 0,0 1,1 3,0 2,0 0,-1-1,1-1,0-2,0-1,0-2,0 2,0 1,1 1,0 3,1-1,-1 1,0-1,-3-1,0 0,-1 0,0-1,1 1,0-2,0 1,0-1,-1 0,-1 1,13 1,-1 1,-1-1,2 0,-18-2,2 0,0-1,-1 1,-3-1,10-1,-3 1,0-1,1 1,2 0,2 2,-1-1,-2 0,-7-2,-1 0,-1-1,0 2,-1 0,0 1,-1 0,-1 0,18-1,-3-1,1 1,-1 1,1 1,-3-1,-5-2,-2 0,-3 0,20 0,-3 0,2 0,-4 0,-24 0,-1 0,8 0,1 0,-6-2,0-1,-2 3,-1-1,-4-1,-2-1,-5 3,-3 0,38 0,-22-3,-22 3,-5-3,-13 3,6 0,-4 0,1 0,3 0,-3 0,-1 0,4 0,-7 0,12 0,-12 0,12 0,-8 0,14-3,-4 2,16-2,0-1,6 0,0-4,-18 4,-7-1,-19 3,-3-2,0 1,4 1,2 1,3-1,0 2,0-2,9 2,-3-3,-1 3,9-3,-5 1,22 1,10-5,25 5,2-3,-34 2,1-1,-5 3,0-1,12-4,1 0,4 4,1 1,4-2,0-1,-2 1,0-1,-1 3,-3-1,-9-3,-1-1,1 5,-1-1,-9-3,1 0,5 3,1 1,-8-5,1 1,3 4,1-1,-3-1,1 0,2 0,-1-1,0 3,0-1,8-1,0 0,-7 1,1 2,10-1,0 0,-14 0,0 0,3 0,1 0,-3-3,1 1,4 1,1 1,7-3,2 1,3 2,0 0,3-2,2-1,-3 2,2 0,4-1,2-1,-2 0,0 1,7 1,1 1,-2-3,1 0,9 3,1 0,-8-2,0-1,-23 2,2 1,-1 0,-2-2,0 0,0 0,4 2,2 0,-1 0,-1 0,0 0,0 0,-2 0,1 1,-1-2,29-2,-1 1,-2 1,-2 0,-6-2,-2 1,-2 1,-2 2,-6-1,-2 0,-2 0,-2 0,-4 0,-4 0,37 0,-5 0,-29 0,3 0,-10 0,-6 0,-11 0,-2 0,-14 0,3 0,-11 0,4 0,0 2,2-2,8 2,8 1,16-2,22 2,3-3,6 0,-7 4,-4-3,-9 2,-11-3,-22 0,-15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29.597"/>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6245 366,'86'-2,"-3"0,-28 2,15 0,8-4,10 3,12-2,-47 2,1 2,5-1,2 0,9 0,1 0,0 0,2 0,12-3,1 0,-2 2,0 1,9-3,2 0,-5 3,0 0,2-2,0-1,-3-1,1 1,2 0,0-1,-5-1,-1-1,-3 3,-1 0,-7 0,-2 0,-5-3,-2 2,-2 3,-1 0,3-3,-3-1,31 4,-44-3,0 0,32 3,8-6,7 2,-10 0,3-3,-10 7,15-3,-12 0,-33 4,1-1,39-2,8-1,-3 3,-3-4,3 5,2-4,-6 3,4-3,-19 1,10 2,-17-3,3 4,-8 0,2 4,-7-3,-4 3,0-4,2 3,18-2,2 2,11 1,-8-3,14 7,2-7,-40 3,1 1,3-5,1 1,6 3,1 2,3-3,0 0,3 0,0 0,-1 2,-1-1,0 0,-3-2,-11 1,-2 0,2 2,-1-1,36-2,6 6,-4-7,-3 3,-4 0,2-3,-10 2,-4-3,-19 0,-8 3,-9-3,4 3,0-3,-1 0,1 0,12 3,2 1,13 1,-2-2,7 0,4 2,6-1,-3 4,2-7,-15 3,-5-1,-7 1,-1-1,3 4,-8-6,9 5,-8-5,17 6,-5-6,1 6,-14-6,-1 5,-14-5,6 4,0-4,0 4,11-5,-12 3,2-1,-10-1,-1 2,-8-3,-4 0,-1 0,-2 0,4 0,0 0,3 0,-3 3,4-1,-3 0,-3 0,-1-1,-80-8,1 3,-10-4,-8-2,4 4,-3 1,-10-3,-5 0,20 3,-2 1,-1 0,2-1,-1 1,-2 0,-14 1,-2 0,-1 1,1 0,0 0,-2 0,17 2,-3 0,0 0,1 0,1 0,1 0,0 0,2 0,-17 0,2 0,1 0,1 0,1 0,1 0,2 0,1 0,-2 0,-10 0,-2 0,-3 0,16 0,-1 0,-2 0,-2 0,-6 0,-2 0,-2 1,0-2,15 0,0 0,-1-1,-1 0,-2 0,-7 0,-3 0,-1 0,0 0,-1 0,15 1,0-1,-1 1,0-1,0 0,-1 0,-5 0,0-1,-1-1,0 1,0 0,1 1,0 1,-1 1,1 0,0 0,0 0,1-1,4 0,-1-1,2 1,-1-1,2 0,-1 1,-13 1,0 0,1 0,1 0,1 0,8 1,0-1,1 0,2 0,0-1,-16 0,1-1,2-1,0 2,5 0,1 1,0 0,2-1,5-3,1 0,1 0,0 1,1 2,0 1,1 0,0-1,-1-4,1-1,0-1,-1 3,0 2,-1 2,0 0,1-2,0-2,0-3,0 1,1 2,-1 2,0 2,1 0,2 0,-12-2,3-1,1 1,2 1,1 1,3 1,-20-1,3 0,0 0,4 0,28 0,3 0,-4 0,3 0,11-3,1 1,-5 2,-2-1,-13-4,-2 0,2 4,0 1,-11-3,2 1,13 2,2 0,-4 0,4 0,-30 0,4 0,12 0,5 0,-3 0,4 0,2 0,5 0,4 0,4 0,-4 0,-8 0,-7 0,-10 0,35-2,0 0,1 1,1 1,-5-3,1 1,-32 2,2 0,10 0,-17 5,42-5,-1 1,-2 1,-1 0,2-2,-1 0,-46 0,3 0,4 0,4 4,-7-4,5 4,35-4,-1 0,-43 0,43 0,-1 0,-41 0,-2 0,11 0,6 4,10-3,5 2,15 0,7-2,11 1,-2-2,12 0,-11 2,10-1,-6 3,4-3,7 2,2-2,-1 1,101 10,-31-5,30 2,8-1,-35-4,0 0,22 1,4 0,4 0,4 0,-16-3,3-1,3 2,12 0,2 1,4 0,-17-1,2-1,2 0,0 0,5 0,2 0,1 0,1 0,-12 1,1 0,2 0,0 0,0 0,5-2,1-1,0-1,1 1,1 1,6 2,0 0,0 1,2 0,0-2,-13-1,0 0,1-1,0 0,0 0,1 0,1 1,1 1,1 0,0-1,-1 1,1-1,-1-1,0 0,0 0,1 0,-1 0,1 0,0 0,0 0,0 0,0 0,0 0,-1 0,-1-1,-1-1,-1 1,1-1,-1 0,0 1,-1-1,0 0,0 1,-1-1,0 0,0-1,12 0,0-1,-1 0,-1 0,0 0,-3 0,-1 0,0 0,-1 0,-1 0,-4 0,0 1,-2-1,0 0,0 0,16-2,-1-1,0-1,-1 2,-5 1,0 0,-1 0,0 0,2-1,0-1,0 0,-2 1,-6 2,-1 0,-1 0,0-1,1 0,0-2,0 1,-1 0,-5 1,-2 1,0 0,0-1,21-3,-1 0,-2 1,-5 3,-1 2,-2-1,-1-1,-2-1,-1 1,-7 1,-1 1,-3-1,21-4,-2-1,-4 2,-4 0,-23 0,-4 0,3 1,-2 0,29-7,-1 3,-22 1,4 1,-17 6,-3-4,-14 2,-9 0,-8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39.376"/>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70,'76'0,"2"-1,12 1,-40 0,2 0,15 0,2 0,5-2,3-1,8 2,3 1,0-3,1 1,2 1,0 2,-9-1,-2 0,2-3,-3 0,-16 3,-1-1,2-4,-1 1,-9 3,0 0,4-3,1-1,-2 4,1 1,8-2,1 0,-5 1,2 2,7-1,1 0,-4 0,-1 0,7 0,-1 0,-8 0,-2 0,-7 0,-1 0,-3 0,-1 0,32 0,16 0,-3 0,-41 0,1 0,37 0,-38 0,0 0,37 0,6 0,-16-4,-12 3,-22-4,-13 4,-13-1,0 2,-5 0,9 0,2 0,10-3,1 3,4-3,-8 3,8 0,-13 0,12-3,-14 2,9-1,6 2,7 0,30 0,0 0,-26-1,0 2,39 2,-38-2,-1-1,32 4,-4-4,-10 3,-11-2,-9 2,4-3,-14 3,7-3,-17 3,-3-3,-15 0,7 0,0 0,2 1,0-1,-4 0,-1 0,6 0,-5 0,12 0,-3 3,10-2,1 1,4 1,7-3,0 3,7-3,-15 0,2 0,-18 0,-5 0,-2 0,0 0,1 0,3 0,-4 1,2 0,7 0,-11-1,6 1,-5-1,2 2,3-2,-1 0,1 0,9 0,1 0,16 0,6 0,-4 0,18 0,-10 0,22 0,-8 0,6 0,-13 0,5 0,-6 0,13 0,-6 0,15 0,-1 0,5 4,2-3,-8 3,0-4,4 4,-13-3,22 7,-21-7,17 3,-19 0,5-4,-14 4,0-4,-14 2,8-2,2 6,12-5,11 6,-5-6,1 3,-14-4,-2 0,-17 3,2-3,-10 3,0-3,-3 0,2 0,4 0,2 0,4 0,2 0,0-3,0 2,-6-4,-1 4,1-1,5-1,6 2,-7-4,11 4,3 0,20-4,10 4,-42-3,2 0,-2 3,2 1,4-2,1-1,-1 3,1 0,7 1,0-2,-2-1,0 0,7 1,1 1,0-3,0 1,7 2,0 0,4 0,0 0,3 0,1 0,-2 1,-1-2,-1-1,-1-1,-6 2,-1 1,1-3,0 0,-2 3,0 0,6 1,0-2,-4-1,-1 0,4 1,0 1,-4-3,-1 1,6 1,0 2,-4-1,-1 0,5 0,-1 0,-8-2,-1-1,5 3,-1-1,-4-1,-1-1,6 3,-1 0,-12 0,-1 0,4 0,0 0,-2 0,1 0,3 1,2-2,11-1,0-1,-6 2,1 1,7-3,1 0,-11 3,-1 0,8 0,0 0,-9 0,0 0,2 0,-2 0,-9 0,0 0,3 0,-2 0,-9 0,-1 0,6 0,0 0,35 0,5 0,-21 0,-2 0,-15 0,-6 0,-8 0,0 0,-1 0,1 3,4-2,-10 2,19 0,-4-2,32 6,1-2,-35 0,-1 0,40-1,-1 4,-11-7,-9 3,-1-1,-8-2,-9 2,-1 0,-15-2,6 2,-7-1,13-1,-2 1,15 2,-3-3,13 2,-6 0,6-2,-6 2,13-3,-19 0,15 3,-7-2,8 2,10-3,-5 0,14 0,-11 0,-33 0,1 0,39 0,7 0,-15 0,-7 3,-24-2,-9 3,-11-4,-9 0,-2 0,0 0,-3 0,16 0,2 0,24 0,12 0,15 0,0 0,2 0,-18 0,-4 0,-27 0,-15 0,-11-2,8 2,-3-1,8 1,-5 1,-6 0,4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48.856"/>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84 0,'80'5,"-7"-2,-30 0,19-3,30 4,-27-1,3 1,4 1,4 0,16-1,3-1,-9 0,0-1,12-2,1 0,-7 0,-2 0,3 0,-2 0,-7 0,-5 0,-14 0,-3 0,-9 0,-4 0,25 0,-22 0,-14 0,-25 0,-86-6,32 1,-16 2,-4-1,-16-2,21 5,-4 1,-10-2,-5 0,-18 1,-2 2,2-2,-1 2,25 0,-2 1,4 0,-18 1,4 1,5 1,4 1,14 1,3 0,-40-1,18 5,8-7,24 2,17-1,16-2,-42 6,-41 2,25-1,-11-1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7:52.519"/>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16712 233,'-52'-4,"0"1,1 1,-1 0,-5-2,1 0,7 3,-2 0,-18-1,-2 0,1 1,-3 2,-16-1,-5 0,18 0,-2 0,-2 0,-5 0,-1 0,-3 0,15 0,-2 0,-1 0,1 0,0 0,1 0,0 0,-1 0,-3 0,0 0,0 0,0 0,-21 0,1 0,-1 0,24 0,-1 0,1 0,1 0,-17 0,2-1,-1 2,-2 1,0 0,3 0,14-1,2-1,-1 1,-8 1,-1 1,1-1,10-2,1 0,-1 0,-12 0,-2 0,1 0,1 0,0 0,-1 0,-6 0,-3 0,3 0,10 0,2 0,-1 0,-6 0,-1 0,1 0,6 0,0 0,0 0,-5 0,0 0,-2 0,-7 0,-1 0,0 0,3 0,1-1,1 2,2 1,0 0,1 0,7-1,2-1,2 1,8 1,2 1,2-1,-21-2,4 0,7 0,2 0,4 0,1 0,-2 0,-1 0,0 0,-1 0,-9-1,-2 2,-4 1,-2 1,-5 0,-2 1,-3 3,0-1,0-2,0-1,7 0,0 0,-1-3,2 0,9 0,0 0,-4 0,0 0,7 0,-2 0,-10-3,-2 0,3 0,-2-1,21 0,-2-1,0 1,-1 1,-1 1,0 0,-2-2,-1-1,0 1,2 3,-1 1,2 0,2-2,1-1,1 1,-28 2,1 0,0-2,5-1,20 1,3-1,2-2,2 0,3 0,1 1,-5-1,-3 0,-19-1,-3 0,-1 0,1 0,-4 3,0-1,5 1,2 1,5 2,2 0,3-2,0-1,2 0,0-1,3-1,0-1,-1 0,1 1,8 2,1 0,-7-2,0 0,4 2,-1 0,-7 0,-3 0,-2-3,-2 2,-2 3,0 0,4-1,2-1,3 1,1-1,6 3,1-1,5-1,1-1,3 1,2 0,-40 1,15-3,22 2,-6 2,6-6,-27 1,0 1,33 0,-1-1,2 5,0-1,-1-1,0 0,-43-2,6 3,15-2,-10-1,23 3,-2-3,23 4,8 0,12 0,4 0,91 12,-24-5,11 2,4-1,33-4,-40 0,4 1,19-2,5 0,-16-1,4 0,1 0,12 3,3-1,2 0,6-3,3-1,2 0,-20 2,2 0,0 0,1-1,2 0,1-2,0 1,2 0,3 0,1 0,1 0,1 0,-15 0,0 0,2 0,-1 0,0 0,-2 0,0 0,1 0,-1 0,2 0,6 0,0 0,2 0,-1 0,0 0,-3 0,0 0,-1 0,1 0,0 0,2 0,0 0,1 0,-1 0,1 0,1 0,0 0,-1 0,1 0,-1 0,-3 0,-1 0,0 0,-1 0,2 0,2 0,0 0,0 0,0 0,0 0,-3 0,0 0,0 0,-1 0,0 0,0 0,-2 0,1 0,0 0,-1 0,0 0,-1 0,0 0,0 0,0 0,17 0,0 1,-1-1,-1-1,-6 0,0-2,-2 1,1 1,1 0,1 1,-1 0,-2-1,-9-1,-1 0,-1 0,1 1,3 0,2 1,-2 0,-1 1,15-1,-2 0,0 0,2 0,0 0,-3 0,-14 0,-3 0,0 0,2 0,-1 0,-2 0,19 0,-2 0,4 0,-4 0,-19 0,-3 0,2 0,-3 0,22 0,-11-4,-33 4,-12-3,-19 3,5-2,7 0,-1-1,22 1,-3 2,23 0,-3 0,18 0,-9-3,6 2,-18-3,-9 2,-21 1,-4-3,-5 3,5-1,5 2,4 0,7-3,1 3,-1-3,0 3,-9 0,-8 0,-7 0,-4 0,6 0,2 0,0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3:00.544"/>
    </inkml:context>
    <inkml:brush xml:id="br0">
      <inkml:brushProperty name="width" value="0.1" units="cm"/>
      <inkml:brushProperty name="height" value="0.1" units="cm"/>
      <inkml:brushProperty name="color" value="#FF0066"/>
    </inkml:brush>
  </inkml:definitions>
  <inkml:trace contextRef="#ctx0" brushRef="#br0">5191 755 24575,'-13'0'0,"1"0"0,4 0 0,0 0 0,-1 0 0,1 0 0,-11 0 0,8 0 0,-27 0 0,25 0 0,-29 0 0,30 0 0,-33 0 0,31 0 0,-38-3 0,34 2 0,-58-3 0,53 0 0,-66 3 0,68-2 0,-70 3 0,65 0 0,-61-4 0,63 3 0,-48-3 0,49 4 0,-53-7 0,55 5 0,-54-13 0,59 13 0,-55-12 0,51 12 0,-59-9 0,54 10 0,-55-7 0,56 8 0,-55-8 0,58 7 0,-58-6 0,63 6 0,-63-6 0,62 6 0,-65-7 0,64 7 0,-71-6 0,66 6 0,-68-6 0,66 6 0,-58-7 0,62 7 0,-58-2 0,59 3 0,-59-4 0,58 3 0,-58-3 0,59 4 0,-63 0 0,61 0 0,-64 0 0,65 0 0,-62 0 0,61 0 0,-67 0 0,66 0 0,-64 0 0,67 0 0,-51 0 0,55 0 0,-55 0 0,54 0 0,-50 0 0,52 0 0,-45 0 0,42 0 0,-47 4 0,42-3 0,-42 3 0,47-4 0,-42 0 0,45 0 0,-41 0 0,42 0 0,-42 3 0,41-2 0,-52 3 0,46-4 0,-58 4 0,58-3 0,-69 6 0,71-6 0,-60 6 0,65-6 0,-35 3 0,37-4 0,-19 0 0,21 0 0,-13 4 0,13-3 0,-17 6 0,16-6 0,-23 10 0,22-9 0,-26 13 0,26-14 0,-40 22 0,32-16 0,-48 20 0,48-17 0,-47 13 0,51-17 0,-47 17 0,48-21 0,-41 20 0,42-15 0,-28 12 0,31-13 0,-23 12 0,22-15 0,-22 19 0,23-15 0,-27 16 0,29-13 0,-39 20 0,38-18 0,-32 22 0,31-26 0,-23 25 0,22-25 0,-30 30 0,30-26 0,-26 26 0,30-26 0,-14 18 0,20-19 0,-12 15 0,8-15 0,-2 20 0,0-20 0,4 27 0,-1-25 0,1 43 0,4-40 0,0 40 0,4-43 0,1 25 0,-1-27 0,11 23 0,-12-22 0,19 22 0,-19-23 0,23 23 0,-23-22 0,31 34 0,-26-33 0,33 33 0,-31-34 0,38 25 0,-38-25 0,46 23 0,-41-24 0,45 15 0,-42-15 0,47 12 0,-46-13 0,63 13 0,-62-17 0,31 3 0,2-3 0,-28-5 0,36 1 0,1 0 0,-30-2 0,39 0 0,0 0 0,-38 0 0,37 0 0,2 0 0,-33 0 0,25-3 0,1 1 0,-28 1 0,27-7 0,-1 0 0,-32 5 0,29-8 0,0 0 0,-25 8 0,20-6 0,1-2 0,-20 5 0,21 1 0,-2 1 0,-26 0 0,25 0 0,1 1 0,-28 1 0,68-9 0,-71 6 0,71-7 0,-68 7 0,24-3 0,0 1 0,-24 5 0,67-9 0,-69 10 0,73-6 0,-70 6 0,23-1 0,-1 0 0,-26 2 0,72-4 0,-72 4 0,73-4 0,-70 4 0,64-4 0,-67 3 0,71-2 0,-68 3 0,67 0 0,-69 0 0,58 0 0,-58 0 0,62-4 0,-65 3 0,64-3 0,-65 4 0,59-3 0,-56 2 0,51-3 0,-51 4 0,48-4 0,-49 3 0,53-2 0,-55 3 0,58 0 0,-63 0 0,55 0 0,-55 0 0,55 0 0,-51 0 0,60 0 0,-55 0 0,58 0 0,-62 0 0,61-4 0,-61 3 0,66-3 0,-65 1 0,64 2 0,-68-3 0,64 4 0,-65 0 0,65-4 0,-64 3 0,49-2 0,-53 3 0,31-4 0,-33 3 0,30-6 0,-29 2 0,28-3 0,-29-1 0,30 1 0,-29 4 0,28-8 0,-29 11 0,22-18 0,-23 16 0,24-19 0,-27 16 0,18-14 0,-21 11 0,18-10 0,-12 9 0,16-13 0,-20 12 0,18-15 0,-17 15 0,15-20 0,-14 20 0,-1-8 0,0 14 0,-7-2 0,2 2 0,1 0 0,-3-2 0,3 2 0,-1-3 0,2-11 0,0 8 0,2-27 0,-2 25 0,-1-29 0,0 30 0,-4-29 0,0 28 0,0-29 0,0 30 0,0-25 0,-4 25 0,0-19 0,-1 21 0,-2-17 0,6 16 0,-7-19 0,4 19 0,-5-20 0,5 20 0,-7-16 0,9 17 0,-13-17 0,10 16 0,-7-15 0,3 15 0,1-12 0,0 17 0,-4-16 0,6 15 0,-9-12 0,10 10 0,-11-7 0,7 7 0,-10-7 0,12 7 0,-15-3 0,15 4 0,-16-4 0,13 6 0,-13-9 0,13 13 0,-13-9 0,17 7 0,-20-5 0,18 5 0,-22-4 0,19 8 0,-23-4 0,22 4 0,-19 0 0,21 0 0,-17-4 0,16 3 0,-23-2 0,22 3 0,-22 0 0,23 0 0,-9 0 0,12 0 0,0 0 0,0 0 0,-1 0 0,1 0 0,-23 0 0,18 0 0,-36 0 0,36 0 0,-29 0 0,30 0 0,-26 0 0,26 0 0,-14 0 0,16 0 0,-2 0 0,4 0 0,7 0 0,10 0 0,1 0 0,5-4 0,5 3 0,-9-6 0,30-2 0,-23 4 0,54-14 0,-46 13 0,64-14 0,-68 15 0,75-10 0,-73 13 0,35-5 0,2-1 0,-30 7 0,40-8 0,0 0 0,-37 7 0,43-6 0,2 1 0,-36 6-2262,23-2 1,20-2 0,-15 1 2261,-7 2 0,12-2 0,18-3 0,-19 1-66,-20-1 66,13 0 0,17-2 0,-14 2 0,1-1 0,4-1 0,16-1 0,-18 2 0,-8 4 0,3-3 0,14-3 0,-20 3 0,-24 4 0,51-6 0,-2-1 0,-52 7 0,42-4 0,0 0 0,-45 5 0,35-4 0,-1 0 0,-37 4 0,29-4 0,1 1 0,-30 4 0,33-4 0,1-1 0,-32 4 0,41-6 0,3-1 0,-34 7 3508,50-8-3508,-60 10 0,-6-5-838,-1 4 838,7-4 0,-14 5 0,13 0 0,-12-4 0,12 3 0,47-7 0,-40 6 0,44-2 0,0-2 0,-43 2-2700,50-2 0,1 1 2700,-48 0-1805,51-1 0,2 2 1805,-47 3-498,18-2 1,16-1 0,-16 1 497,-16 2-568,20-3 1,18-1 0,-16 2 567,-13 1 0,14 0 0,18-1 0,-17 1 0,-16 2 0,27 0 0,23 0 0,-21 0 0,-17 0 0,21-1 0,22-1 0,-23 0 0,-28 1 0,23-1 0,22 0 0,-19 1 0,-8 1 0,8 0 0,20 0 0,-21 0 0,-11 0 0,4 0 0,16 0 0,-20 0 0,-18 0 0,16 0 0,17 0 0,-18 0 0,-14 0 0,15 0 0,18 0 0,-20 0 0,-20 0 0,15 0 0,16 0 0,-18 0 0,-19 0 0,51 0 0,2 0 0,-46 0 0,35 0 0,-3 0 0,-44 0 144,34 0 1,-1 0-145,-41 0 0,42 0 0,0 0 0,-42 0 0,41 0 0,1 0 0,-34 0 242,23 0 0,1 0-242,-23 0 0,16 0 0,-1 0 0,-21 0 0,24 0 0,0 0 0,-23 0 0,28 0 0,-1 0 0,-25 0 0,33 0 0,-2 0 0,-37 0 324,35 0 1,-1 0-325,-38 0 0,35 0 0,0 0 0,-33 0 0,36 0 0,1 0 0,-37 0 483,29 0 1,0 0-484,-32 0 2031,32 0-2031,-47 0 0,3 3 2955,-3-2-2955,4 3 3662,-1-4-3662,-3 0 4123,3 0-4123,37 4 0,-26-3 0,64 6 0,-67-2 0,60 3 0,-63-3 0,57 2 0,-61-6 0,58 6 0,-59-2 0,55 3 0,-51-3 0,48 2 0,-49-6 0,56 10 0,-54-9 0,55 9 0,-53-10 0,53 10 0,-55-9 0,61 13 0,-64-13 0,67 12 0,-66-12 0,74 13 0,-70-13 0,64 9 0,-63-10 0,48 10 0,-53-9 0,52 12 0,-50-8 0,51 6 0,-53-4 0,48 4 0,-51-6 0,51 12 0,-51-15 0,55 23 0,-54-19 0,50 24 0,-52-20 0,52 27 0,-50-25 0,58 32 0,-59-32 0,59 36 0,-55-36 0,56 40 0,-56-39 0,55 38 0,-58-41 0,50 33 0,-56-36 0,44 30 0,-45-26 0,32 22 0,-31-23 0,20 23 0,-24-22 0,22 26 0,-21-26 0,22 33 0,-22-31 0,18 43 0,-24-43 1224,17 46-1224,-17-45 0,9 38 0,-10-40 0,-1 32 0,-1-32 0,-18 36 0,16-35 0,-42 49 0,34-46 0,-60 50 0,50-52 0,-42 29 0,-4 1 0,30-23-3392,-44 24 0,-2 0 3392,43-24-2269,-39 9 1,-1-1 2268,38-10-1517,-40 10 0,0-2 1517,40-17-1015,-47 16 1,-3 0 1014,39-16 0,-45 8 0,1 1 0,43-6 0,-16-4 0,-19 1 0,17-2 0,10 0 0,-11 1 0,-15 1 0,17-3 0,18-4 0,-10 3 0,-14 3 0,14-2 0,8-1 0,-14-3 0,-17 0 0,17-1 0,10 2 0,-13-4 0,-16-1 0,17-1 0,14 1 0,-17 0 0,-19 0 0,15 0 0,2 0 0,1 0 0,-24 0 0,-1 0 0,22 0 0,-19 0 0,29 0 0,-20 0 0,-7 0 0,7 0 0,22 0 0,-24 0 0,13 0 0,-22 0 0,1 0 0,20 0 0,-19 0 0,22 0 0,-19 0 0,0 0 0,19 0 0,25 0 0,-1 0 0,-32-1 0,-23-1 0,-1 0 0,23 0 0,30 1 0,0 0 0,-33-1 0,-23 0 0,-1 0 0,25 1 0,34 1 0,0 0 0,-32-1 0,-24-1 0,2-1 0,23 2 0,-7-1 0,20 0 0,-18 0 0,2 0 0,23 1 0,11 1 0,-16 0 0,-18 0 0,18 0 0,20 0 0,-42-2 0,0-1 0,42 2 0,-31-6 0,-1 0 0,31 5 0,-38-7 0,0 0 0,36 6 0,-43-6 0,0 0 0,41 7 0,-31-5 0,2 1 0,36 5 0,-30-4 0,1-1 0,25 4 61,-30-3 1,1-1-62,39 5 0,-39-1 0,1 1 0,43 1 247,-32-2 1,-1-1-248,33 2 0,-25-1 0,-1-1 0,26-1 415,-26 4 1,3-1-416,34-3 1754,-59 4-1754,64 0 2923,-26-7-2923,34 5 3386,-19-9-3386,18 10 0,-18-10 0,19 9 0,-38-16 0,30 15 0,-50-23 0,50 19 0,-63-27 0,62 22 0,-29-7 0,-2 0 0,27 7 0,-32-10 0,-1 1 0,28 12 0,-26-15 0,1 2 0,27 17 0,-20-19 0,0 0 0,21 13 0,-57-38 0,59 37 0,-55-45 0,58 42 0,-54-49 0,59 45 0,-48-41 0,50 41 0,-46-41 0,49 45 0,-37-37 0,39 39 0,-21-32 0,20 32 0,-13-36 0,13 39 3690,-6-31-3690,11 34 0,-6-27 0,6 25 2354,-7-28-2354,7 29 720,-2-34-720,6 30 108,-3-26-108,4 27 0,0-24 0,0 23 0,4-22 0,-3 23 0,10-23 0,-6 26 0,15-36 0,-14 33 0,20-38 0,-22 37 0,25-34 0,-25 33 0,29-36 0,-25 36 0,26-29 0,-26 31 0,25-27 0,-25 29 0,27-32 0,-24 33 0,19-30 0,-19 30 0,20-25 0,-20 29 0,19-26 0,-19 23 0,20-20 0,-20 21 0,27-20 0,-26 19 0,30-16 0,-30 13 0,44-13 0,-39 16 0,61-19 0,-56 23 0,33-8 0,2-1 0,-25 9-3392,58-7 0,2-1 3392,-50 5-1513,25 0 1,19 0 0,-17 0 1512,-19 0-1012,14 3 1,17-1 0,-16 3 1011,-12 1-1015,41 0 1,0 0 1014,-42 0 62,32 0 1,-3 0-63,-44 0 428,25 0 0,-5 0-428,-38 0 2515,37 0-2515,-46 0 0,2 0 0,-8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3:18.092"/>
    </inkml:context>
    <inkml:brush xml:id="br0">
      <inkml:brushProperty name="width" value="0.1" units="cm"/>
      <inkml:brushProperty name="height" value="0.1" units="cm"/>
      <inkml:brushProperty name="color" value="#FF0066"/>
    </inkml:brush>
  </inkml:definitions>
  <inkml:trace contextRef="#ctx0" brushRef="#br0">0 139 24575,'9'-4'0,"-1"0"0,0 4 0,-3-4 0,2 3 0,-6-6 0,7 6 0,-4-6 0,5 6 0,14-10 0,-11 9 0,29-13 0,-28 13 0,43-13 0,-40 14 0,63-11 0,-61 8 0,68-1 0,-65 2 0,58 3 0,-58 0 0,57 0 0,-60 0 0,60 0 0,-61 0 0,57 0 0,-57 0 0,58 0 0,-55 0 0,63 0 0,-57 0 0,61 0 0,-66 0 0,65 0 0,-68 0 0,64 0 0,-65 0 0,58 0 0,-55 0 0,56 0 0,-56 0 0,66 0 0,-67 0 0,74 0 0,-74 0 0,78 0 0,-73 0 0,26 0 0,1 0 0,-17 0 0,17 0 0,2 0 0,-11 0 0,16 0 0,-1 0 0,-21 0 0,32 0 0,-1 0 0,-34 0 0,38 0 0,0 0 0,-39 0 0,31 0 0,1 0 0,-35 0 0,26 0 0,-1 0 0,-27 0 0,71 0 0,-71 0 0,70 0 0,-74 0 0,74 0 0,-74 0 0,72 0 0,-70 0-1193,29 0 1193,-37 0 0,-1 0 0,-3 0 0,3 0 0,-3 0 0,11 0 0,-6 0 0,6 0 0,30 0 0,-29 0 0,26 0 0,0 0 0,-23 0 0,27 0 0,-1 0 0,-26 0 0,28 0 0,1 0 0,-28 0 0,34 2 0,1 0 0,-32 0 0,30 0 0,-1 1 0,-32-3 0,24 0 0,-1 0 0,-25 0 0,67 3 0,-68-2 0,64 3 0,-64-4 0,72 0 0,-70 0 0,22 0 0,1 0 0,-24 0 0,23 0 0,1 0 0,-23 0 0,23 0 0,-1 0 0,-23 0 0,64 0 0,-66 0 0,69 0 0,-67 0 0,71 0 0,-72 0 0,72 0 0,-70 0 0,31 0 0,2 0 0,-30 0 0,36-2 0,1 0 0,-37 1 0,32-1 0,1 1 0,-27 1 0,24 0 0,0 0 0,-24-4 0,30 3 0,0 1 0,-34-4 0,32 4 0,-2 0 0,-36 0 0,28-1 0,-1-1 0,-25 1 0,24-1 0,-1 0 0,-29 2 0,74 0 0,-78 0 0,75-4 0,-72 3 0,76-2 0,-74 3 0,72 0 0,-77 0-589,34 0 589,-44 0 0,6 0 1156,-5 0-1156,5 0 0,-5 0 0,9 0 0,-5 0 0,2 0 0,30-4 0,-30 3 0,63-3 0,-58 4 0,58 0 0,-55 0 0,59 0 0,-57 0 0,61 0 0,-62 0 0,69 0 0,-66-3 0,23 2 0,-1 1 0,-27-4 0,74 4 0,-78 0 0,78 0 0,-74 0 0,28 0 0,0 0 0,-23 0 0,69-4 0,-74 3 0,70-2 0,-70 3 0,67 0 0,-68 0 0,56 0 0,-58 0 0,52 0 0,-49 0 0,49 0 0,-51 0 0,46 0 0,-52 0 0,45 0 0,-45 0 0,41 0 0,-42 0 626,35 0-626,-37 0 0,34 0 0,-33 0 0,28 0 0,-29 0 0,19 0 0,-21 0 0,17 0 0,-16 0 0,23 0 0,-22 0 0,33 0 0,-31 0 0,35 0 0,-36 0 0,32 0 0,-32 0 0,25 0 0,-27 0 0,8 0 0,-11 0 0,-3 0 0,-1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3:21.136"/>
    </inkml:context>
    <inkml:brush xml:id="br0">
      <inkml:brushProperty name="width" value="0.1" units="cm"/>
      <inkml:brushProperty name="height" value="0.1" units="cm"/>
      <inkml:brushProperty name="color" value="#FF0066"/>
    </inkml:brush>
  </inkml:definitions>
  <inkml:trace contextRef="#ctx0" brushRef="#br0">1 17 24575,'13'0'0,"-1"0"0,-4 0 0,0 0 0,1 0 0,-1 0 0,0-3 0,0 2 0,1-3 0,-1 4 0,26 0 0,-19 0 0,63 0 0,-55 0 0,68-4 0,-66 3 0,73-2 0,-70 3 0,27 0 0,-1 0 0,-26 0 0,37 0 0,4 0 0,-26 0 0,33 0 0,-1 0 0,-36 0 0,32 0 0,0 0 0,-38 0 0,38 0 0,0 0 0,-40 0 0,40 0 0,0 0 0,-38 0 0,38 0 0,0 0 0,-32 0 0,33 0 0,0 0 0,-32 0 0,32 0 0,-2 0 0,-38 0 0,42 0 0,1 0 0,-40 0 0,40 1 0,-1 1 0,-42-1 0,32 1 0,-1 0 0,-34-2 0,34 2 0,2 0 0,-27-1 0,38 1 0,0-1 0,-34-1 0,41 2 0,-2 1 0,-46-2-3392,53 2 0,3-1 3392,-45-2-2269,44 0 1,0 0 2268,-40 0-1517,37 0 0,-1 0 1517,-42 0-677,21 3 1,18 1 0,-17-1 676,-13 0 0,16 0 0,16 1 0,-16-2 0,-15-2 0,38 3 0,3-1 0,-29-1 0,33 7 0,1-1 0,-31-4 0,26 4 0,-2 0 0,-44-5 0,13 1 0,15 1 0,-14-2 0,-4 0 0,8 0 0,16 2 0,-17-2 0,-12-1 0,12 5 0,17 2 0,-16-1 0,-8-3 0,12 3 0,17 2 0,-17-3 0,-14-5 371,5 4 1,-3-1-372,-28-3 1879,-5 2-1879,7-3 0,0 0 0,-7 0 0,5 0 0,-5 5 3328,0-3-3328,64 6 0,-49-7 0,44 3 0,3-1 0,-35-2-771,39 4 0,-3-1 771,-47-3-1190,44 6 1,-1 0 1189,-40-5-960,38 4 0,-1 0 960,-41-5 203,27 3 1,-1-1-204,-31-2 375,22 3 0,-1 0-375,-22-3 0,20 0 0,-1 1 0,-26 2 570,25-3 0,0-1-570,-27 4 1463,68-4-1463,-71 0 0,74 3 0,-73-2 0,28 1 0,1 0 0,-26-2 0,29 0 0,1 0 0,-28 0 0,38 0 0,1 0 0,-35 0 0,45 2 0,1 1 0,-44-2 0,47 2 0,0-1 0,-47-2-351,50 2 0,1 1 351,-41-2-508,44 2 0,2-1 508,-39-2-548,38 0 1,0 0 547,-38 0-352,10 0 0,15 0 0,-14 0 352,-6 0 0,16 0 0,18 0 0,-17 0 0,-14 0 0,16 0 0,18 0 0,-19 0 0,-16 0 0,19 0 0,19 0 0,-19 0 0,-16 0 0,26 0 0,25 0 0,-20 0 0,-10 0 0,-14 0 0,18 0 0,0 0 0,-19 0 0,12 0 0,7 0 0,19 0 0,-20 0 0,-10 0 0,8 0 0,17 0 0,-17 0 0,-8 0 0,4 0 0,16 0 0,-20 0 0,-17 0 0,13 0 0,16 0 0,-17 0 0,-14 0 311,9 0 0,-4 0-311,-29 0 1783,1 0-1783,-1 0 0,0 0 0,-7 0 0,5 0 0,-5 0 3220,0 0-3220,56 0 0,-43 0 0,40 0 0,1 0 0,-36 0 0,43 0 0,-3 0 0,-49 0 0,57 0 0,2 0 0,-46 0 0,18 0 0,17 0 0,-15 0 2767,-11 0-2767,17 0 0,20 0 0,-18 0 0,-14 0 0,23 0 0,23 0 0,-22 0 0,-20 0 0,24 0 0,23 0 0,-22 0 0,-25 0 0,16 0 0,21 0 0,-22 0 1065,-22 0-1065,10 0 0,17 0 0,-18 0 0,-12 0 0,39 0 0,-3 0 6713,-49 0-6713,40 0 0,-2 0 0,-46 0 0,50 0 0,1 0 0,-49 0 0,48 0 0,1 0 0,-43 0 0,29-2 0,0 0 0,-28 2 0,21-5 0,-1 1 0,-25 3 0,22-4 0,-2 1 0,-32 3 0,24-1 0,0 0 0,-24 2 0,67-3 0,-72 2 0,75-7 0,-73 8 0,26-2 0,1 0 0,-24 2 0,24-2 0,-1 0 0,-22 1 0,23-2 0,0-1 0,-28 3 0,74-6 0,-78 6 0,71-7 0,-69 7 0,58-6 0,-55 6 0,44-6 0,-49 6 0,45-7 0,-49 7 0,42-6 0,-45 6 214,15-3-214,-18 4 0,-5-3 0,4 2 0,-4-3 0,4 4 0,1 0 0,-1 0 0,0-4 0,1 3 0,3-2 0,-3 3 0,7 0 0,-7-4 0,14 3 0,-12-3 0,16 4 0,-17 0 0,9-3 0,-10 2 0,3-3 0,-7 4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0T11:13:26.764"/>
    </inkml:context>
    <inkml:brush xml:id="br0">
      <inkml:brushProperty name="width" value="0.1" units="cm"/>
      <inkml:brushProperty name="height" value="0.1" units="cm"/>
      <inkml:brushProperty name="color" value="#FF0066"/>
    </inkml:brush>
  </inkml:definitions>
  <inkml:trace contextRef="#ctx0" brushRef="#br0">7543 740 24575,'-13'0'0,"1"0"0,4 0 0,3-4 0,-2 3 0,2-2 0,-3 3 0,0 0 0,0 0 0,-16-4 0,13 3 0,-35-6 0,32 2 0,-34-3 0,35 3 0,-55-10 0,46 13 0,-61-20 0,59 19 0,-63-19 0,61 15 0,-28-5 0,-1 0 0,18 5-3392,-48-9 0,-3 0 3392,31 6-2269,-42-5 1,2 1 2268,48 7 0,-31-2 0,1 1 0,31 1 0,-31-1 0,0-2 0,29-1-1432,-30 2 1,1 0 1431,39 2 0,-42-2 0,0 1 0,45 6-1043,-55-9 0,-2 0 1043,48 8 0,-41-8 0,1 1 0,45 4 82,-38-2 1,2 0-83,41 3 136,-38-5 0,-1 1-136,36 7 0,-28-5 0,-2-1 0,23 2 0,-29-1 0,-1 1 0,26-1 0,-34-2 0,2 2 0,40 5 0,-41-5 0,2 1 0,46 5 0,-43-3 0,-1 0 0,39 3 175,-29-3 0,1 0-175,31 3 0,-26-1 0,-1 1 0,25 1 0,-32-2 0,-1 0 0,24 1 0,-46-1 0,0 0 0,44 2-63,-15 0 0,-16 0 1,19 0 62,23 0-141,-54 0 0,0 0 141,56 0 94,-33 0 1,2 0-95,41 0 1221,-63 0-1221,65 0 0,-58 0 0,58 0 0,-62 4 0,65-3 1744,-60 10-1744,62-9 0,-60 13 0,55-10 2588,-47 7-2588,54-7 0,-53 10 0,53-13 0,-71 20 0,66-19 0,-31 12 0,-1 0 0,25-11 0,-28 13 0,0 1 0,29-11 0,-65 25 0,74-21 0,-51 20 0,55-20 0,-47 23 0,48-22 0,-41 29 0,42-28 0,-50 44 0,47-38 0,-20 17 0,0 0 0,20-16 0,-19 18 0,1-1 0,19-17 0,-17 21 0,-1 1 0,18-16 0,-14 18 0,0-1 0,16-22 0,-13 23 0,-2-2 0,14-23 0,-34 59 0,41-62 0,-21 47 0,26-44 0,-12 45 0,14-44 1963,-3 43-1963,4-48 0,4 45 0,-3-41 0,18 45 0,-12-44 0,31 43 0,-25-48 0,43 45 0,-37-45 0,29 17 0,2 1 0,-19-14-1258,51 19 0,2-3 1258,-43-18-736,19 2 1,18 5 0,-16-7 735,-16-5-631,17 0 0,17 3 0,-14-2 631,-9 1-507,17-3 0,19 1 0,-15 0 507,-2 5 0,3-5 0,17 2 0,-15-4 0,5 1 0,-5 1 0,14 3 0,-16-3 0,-3-1 0,-8-2 0,18 3 0,1 0 0,-20-3 0,6 0 0,2-2 0,25 2 0,-1-1 0,-24-3 0,-2-2 0,-3 1 0,21 1 0,0 0 0,-22-2 0,-4-1 0,1-1 0,20 0 0,2 1 0,-20-1 0,15-1 0,10 1 0,20 1 0,-21-1 0,-16 1 0,7-1 0,19 1 0,-21 0 0,-19-2 0,14-2 0,17 0 0,-17 1 0,-5-1 0,4 0 0,15-2 0,-15 1 0,0 1 0,-8 0 0,12-2 0,-17 1 0,-20-2 0,51-2 0,0-1 0,-45 2 0,43-5 0,-1 0 0,-50 8 129,36-11 0,-2 1-129,-41 9 273,35-8 1,-2 0-274,-36 9 418,30-8 0,0 0-418,-34 8 648,26-8 0,0 0-648,-30 8 1415,65-23-1415,-66 23 0,58-27 0,-63 23 1368,59-24-1368,-58 20 0,54-23 0,-56 26 1383,49-29-1383,-49 29 2460,41-30-2460,-42 26 0,35-22 0,-40 23 0,39-24 0,-38 23 0,39-33 0,-36 31 0,28-31 0,-29 33 0,23-37 0,-24 35 0,4-21 0,-7 27 2339,-7 0-2339,2-4 2292,1 3-2292,-3-7 2190,6 7-2190,-6-7 0,14-30 0,-12 21 0,15-66 0,-12 65 0,-1-27 0,2 0 0,1 29 0,-5-30 0,-1 0 0,1 30 0,-5-29 0,-3 0 0,3 29 0,-27-69 0,19 72 0,-20-22 0,-3-1 0,12 18 0,-28-12 0,-4 2 0,16 17-3392,-37-11 0,-3 1 3392,26 11-2269,-37-8 1,2 0 2268,44 11-1517,-47-10 0,-1 0 1517,44 15-677,-16-4 1,-15-4 0,14 4 676,16 6 0,-25-6 0,-19-4 0,18 4 0,18 4 0,-33-8 0,-27-4 0,24 4 0,22 5 0,-3 0 0,-23-4 0,0 0 0,22 5 0,1 1 0,2-1 0,-20-3 0,-1 1 0,21 4 0,-10 4 0,-12-5 0,-21-5 0,21 4 0,12 4 0,-8-2 0,-19-1 0,22 1 0,23 2 0,-23-1 0,-22-1 0,20 0 0,7 0 0,-11 2 0,-21-1 0,18 2 0,1-2 0,24 7 0,-17-1 0,0 2 0,16 0 0,-27 1 0,3 0 0,-17 0 0,18 0 0,3 0 0,9 0 0,-15 0 0,18 0 0,13 0 0,-5 0 0,-15 0 0,18 0 0,19 0 53,-39 1 0,1 2-53,47 2 284,-25-1 0,1 0-284,34 0 377,-31 4 1,0-1-378,30-4 513,-26 8 1,0 0-514,28-8 0,-26 11 0,-1 1 0,26-10 0,-31 17 2455,44-21-2455,3 6 2857,0-2-2857,-3 0 3454,7 2-3454,-7-2 3994,7-1-3994,-43 18 0,33-13 0,-70 32 0,67-28 0,-25 13 0,-1 1 0,22-12 0,-20 13 0,1 0 0,24-14 0,-57 42 0,57-38 0,-43 43 0,46-42 0,-35 45 0,40-45 0,-40 49 0,43-45 0,-42 60 0,42-56 0,-14 24 0,-1 0 0,12-24 0,-8 28 0,1-1 0,8-25 0,-6 26 0,2-1 0,8-30 0,-7 26 0,1 0 0,10-27 0,-22 68 0,23-66 0,-8 58 0,11-58 0,0 54 0,0-55 0,8 63 0,-6-61 0,16 65 0,-15-70 0,19 50 0,-19-56 0,22 45 0,-17-45 0,26 48 0,-22-47 0,30 44 0,-30-46 0,45 46 0,-38-44 0,53 44 0,-52-47 0,23 14 0,0-1 0,-20-12 0,29 13 0,1 0 0,-24-13-2808,37 16 0,6 1 2808,-15-12-2269,23 9 1,2 0 2268,-21-11-1517,30 3 0,-1 0 1517,-35-6-677,8-2 1,14 2 0,-14-2 676,-10-2 0,10 1 0,14 2 0,-14-3 0,-8-6 0,18 4 0,18 4 0,-17-3 0,-11-5 0,15 3 0,19 1 0,-20-1 0,-18-6 0,10 3 0,16 0 0,-16-1 0,-14-2 0,14 0 0,16 1 0,-15-1 0,-11-1 0,8 0 0,16 0 0,-16 0 0,-14 0 0,45 0 0,-1 0 0,-43 0 0,40 0 0,0 0 0,-43 0 0,12-4 0,15-2 0,-16 1 0,-12 2 0,12-6 0,15-2 0,-16 2 0,-16 6 0,44-10 0,2-2 0,-39 6 0,31-5 0,0 0 0,-36 6 80,30-5 0,-2 1-80,-35 9 0,43-9 0,-2-2 0,-44 7 0,46-7 0,-2 0 0,-48 7 208,34-5 1,1 0-209,-31 4 282,24-5 1,-1-1-283,-23 2 506,19 0 1,-3 1-507,-30 1 1240,71-9-1240,-72 12 1533,53-15-1533,-56 20 1994,41-21-1994,-45 21 0,48-24 0,-47 18 0,51-18 0,-51 19 0,59-22 0,-58 24 0,62-28 0,-59 25 0,59-22 0,-57 19 0,67-23 0,-66 22 0,68-26 0,-66 26 0,61-26 0,-64 30 0,68-29 0,-72 29 0,57-27 0,-60 28 0,37-22 0,-39 25 1945,36-26-1945,-39 23 2009,35-20-2009,-41 17 0,30-20 0,-27 21 0,20-31 0,-17 30 0,17-39 0,-20 36 0,26-51 0,-24 47 0,32-68 0,-28 61 0,8-22 0,0-2 0,-9 22 0,9-24 0,-1-1 0,-11 22 0,12-24 0,-1-3 0,-11 21 0,4-15 0,-2 1 0,-5 19 0,10-67 0,-13 73 0,7-26 0,-1-1 0,-7 28 0,6-63 0,-8 69 0,0-54 0,0 56 1957,-4-42-1957,3 45 0,-6-23 0,6 25 1567,-7-13-1567,7 13 1201,-10-13-1201,9 13 783,-12-13-783,12 13 0,-17-10 0,17 11 0,-21-7 0,17 7 0,-17-7 0,16 7 0,-18-7 0,21 7 0,-29-10 0,24 12 0,-28-15 0,25 19 0,-37-19 0,30 16 0,-49-17 0,48 16 0,-44-7 0,50 13 0,-16-7 0,21 7 0,1-2 0,0 3 0,-1-4 0,1 3 0,0-3 0,0 4 0,-16-3 0,12 2 0,-29-3 0,28 4 0,-36-7 0,35 5 0,-31-9 0,33 10 0,-29-7 0,28 7 0,-25-6 0,30 6 0,-6-3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9:27.33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710 1979,'48'11,"1"1,6 0,3 0,20 2,4-1,-1-2,4-1,-11 2,3 0,1-1,-2-2,-1-2,3 1,14 3,3-1,0 1,0-1,0-1,0 1,-2 0,0 0,-3-1,-7-1,-1-1,-3 1,-9 0,-2 1,-2-1,19-1,-4 0,-11 1,-4 0,-10-2,-3-2,32 1,-22-1,-11-4,-6 0,-7 0,10 0,7 0,16 4,18 1,-38-2,1-1,-1 0,1 0,11 1,0-1,-6-2,1 1,12 4,0 0,-3-3,-2 2,-12 1,-4 0,46 5,-47-2,6 2,-14-1,-1 0,-6-1,-8-1,-9-4,-83 14,-33-13,8 5,-10 0,28-6,-2-1,-1 1,-4 2,-2 2,-1 0,-12 0,-2 1,0 0,4 1,1 1,-2 0,16-4,-1 0,-1 0,2 0,2 1,0 0,1 1,2-1,-14-1,3 0,-1 1,-4 2,1 0,3 0,16-1,4-1,-3 1,-11 1,-2-1,1 1,8 0,0-1,-1 1,-8 2,-1 1,2 0,-19 1,2 1,0 5,4-1,22-6,4 0,10 1,3 0,-38 1,7-1,10-6,1 2,15-2,0 3,7 1,-7 3,11-1,-8-2,8 1,-9-1,-1 2,-7 3,4-2,17-3,11-1,25-5,-8 19,9-8,-8 21,6-15,3 0,7 0,16-10,17 0,41-2,-17-9,6-1,29 3,10-2,-18-2,4-1,4-1,-14 1,3 1,2-2,0 1,8-3,2-1,1 0,0 0,3 0,1 0,1 0,-2-1,0-1,0 0,-1 0,0-2,0 0,0 0,-1-1,-1 0,-11 3,0-1,-2 1,0-1,-2-1,0-1,-1 1,-3 0,9-3,-3 1,-2 1,-5 1,-2 0,-3 0,15-5,-5-1,-8 2,-2 0,-9 2,0-2,0-4,2-1,3 3,2 0,6-4,3 0,0 5,1 2,6-3,2 2,1 5,1 0,8 0,1 0,-30 4,-1 2,2-1,3-1,1 1,0-1,-1-1,0-1,2 1,5 1,2 0,0 0,-3-2,1 0,0 1,10 2,2 2,0 0,0 0,-1 0,1 0,7 2,1 0,1 0,-23 0,2 0,-1 0,-3 0,13 0,-2 0,-1 0,-2 0,0 0,-5 0,14-2,-5-1,-9 0,-4 0,-10-2,-5 0,26-4,-30 3,-23 2,-16 1,-109-30,45 21,-6 0,-15-5,-10-2,-1 1,1 4,0 1,-2 2,-8-2,-2 2,2 0,10 0,2 1,0 0,-5 0,-1-1,3 1,13 2,1 1,-1-1,-11-2,-2-1,0 0,-2 0,0 0,0 0,1 1,-1 0,3 0,7 1,2 0,2 0,-30-5,4 3,23 4,3 1,1 0,4 0,-26-2,-6 8,25-7,-7 6,11-6,-5 3,17 0,-2 0,25 4,2 0,14 0,-7 0,3 0,-3 0,62 29,-1-4,12 3,6 3,-2-3,3 1,22 11,5 1,-25-11,3 1,2 0,14 5,4 1,2-1,3 0,1 0,3-1,-15-6,1 0,1 0,1-1,3-1,1-1,0 0,2-2,5 1,1-2,0-1,1 0,-2-1,-1 0,2-1,0-1,3-2,1-1,1-1,-2-2,-5-1,0-1,-1 0,0-2,-4 1,0-2,0 0,-2-1,-2-2,-2 0,0-2,0 0,18 1,0-1,-2 0,-6-1,-1 1,-2-2,-6 0,-2-1,-4-1,13 0,-5-1,-5 0,-3-1,-11-1,-2-1,0 0,0 1,9 0,0 2,-6-1,1 1,11 0,1-1,-7 0,1 0,11 0,-1 0,-13 0,0 1,5 2,0 0,-11 0,-2 0,-2 0,-1 0,42 4,-7 1,-20-1,-14 0,-21-4,-21 0,-73-40,8 16,-11-7,-7 0,15 12,-1 1,-21-6,-5-1,-11-2,-4 0,21 7,-3 0,-1-1,-4-1,-1-1,0 1,-3 1,-1 1,2 1,5 0,0 0,1 0,-4 2,-1 0,3 0,9 2,3-1,-1 1,-2 1,0 0,2-1,-26-7,2 1,6 3,1 3,8 0,3 1,6 3,3 0,16 1,2 1,-43-6,28 4,-1 0,12 4,1-3,6 1,13 4,-4-3,15 6,-4-3,3 2,7-1,-11-6,13 4,-6-8,56-9,2 11,45-6,-30 17,3 2,5-1,5 0,26 0,6 0,-25 0,2 0,2 0,9 2,4 0,0 1,5-1,2 0,1 2,-20 2,1 2,1 0,0 0,0-2,0 0,1 0,0 2,2 3,2 1,-1 1,0-1,-1-2,0 1,0-1,0 0,-1 1,-1-1,1 1,-1 0,-2 0,-1 1,0 0,0-1,-1 0,-1-1,0 0,-1 1,22 4,-2 1,1 0,0 0,0 0,-1 0,-7-3,-1-1,0 1,0 2,0 0,-2-1,-7-4,-2-1,0 2,1 2,0 1,-1 0,-2-2,0-1,1 1,3 2,1 0,1 1,0-1,2 0,-1 0,3 0,0 1,0 0,-5-3,0-1,0 2,4 1,1 0,-5 0,16 0,-3 0,-25-2,1 1,-2-1,20 1,-1 0,-1 4,1-1,0-3,-2-1,-15-1,-4 0,-8-3,-4-1,27 1,-12 0,-26-2,-6-1,-22-2,-111-5,51-4,-6 1,-10 1,-9 1,0-2,-26-7,0 1,29 6,0 1,0-1,2-2,2-1,-2 1,-5 1,-1 1,1-2,3-1,1-2,-4 0,-15-3,-4 0,-2-1,18 2,-2-1,-1 0,-1 0,-7 0,-2 0,0-1,-1 1,-2-3,0 0,-1 0,1 2,1 2,0 1,1 1,1-1,6-1,0 0,2 0,1 1,-18-1,2 2,5 0,14 1,3 0,3-1,-19-3,6 0,20 3,5-1,4 1,2 0,-33-3,-6-4,16 4,-7-4,15 2,-13-2,-7-3,28 7,-3 0,-4-2,-2 0,-6 0,1 1,11 3,3 1,-39-4,44 9,18 0,20 5,-3-3,-1 3,112-5,-7 5,8-2,10 1,-10-2,2 0,-27 3,2-1,1 1,11-2,1 0,1 0,3 2,1 0,0 0,-5 0,-1 0,-1 0,0 0,-1 0,-4 0,7 0,-5 0,-2-1,-4-2,-21 1,-2-1,44-5,3-1,-8 0,10 4,-8-2,-39 6,0 1,40-8,-36 8,2-1,-5-1,2 0,7 2,1 0,-2 1,2-2,9-1,1-1,-1 0,3 0,11 0,1 0,2 0,1 1,10-1,1 0,-3 2,-1 0,2-2,-1 1,-9 1,-3 2,-5-1,-2 0,-8 0,-1 0,-6 0,-3 0,36 0,1 0,-27 0,-3 0,7 0,-3 0,-18 0,3 0,0 0,1 0,11-3,3 1,-2-1,3 0,8-3,3 0,3 0,2 0,7 0,1 0,2-1,2 1,-29 4,0 0,1-1,-3-1,0 0,1 1,3 2,0 1,-2-1,25-4,-3-1,-4 5,-1 1,-10-3,-3 1,-2 1,-2 2,-12-1,-3 0,40 0,-28 0,-17 2,-8-1,-19 1,-6-2,-102 15,10-3,-13 1,-10 0,15-1,-2-2,10-1,-3-1,-1 1,-4-1,-2 1,-1 0,-11 3,-3 0,1 0,8-2,0 0,2 1,-1 2,2 2,3 0,13-4,2-1,1 2,2 3,1 1,1 0,-19 4,4 2,1 2,4 0,18-6,5 0,-28 13,37-15,17-3,12-6,66 20,-8-12,9 2,4-1,36 1,-35-9,2-1,0 3,2-1,11-3,2 0,-3 4,1 1,11-2,3 0,-4 3,1 0,9 1,1-1,0-2,1-1,-26-3,1 1,0-1,1 0,0 1,1-1,6-1,1 0,-2 0,22 4,-2 0,-28-4,1-2,-3 1,23 2,-1-1,6 1,1 0,-5-2,-1-1,-2 0,-2-1,-8-1,-1-2,-7 1,-2 0,-1 1,-4-2,33-6,-5 2,-23-6,-2 3,-13 1,2 0,-9 1,9-1,1 0,1 0,5 0,2-4,-5 0,0-4,-17 3,-7 0,-11 5,-4 1,4-1,-2 3,1-3,-5 2,-83-16,-8 6,-3-5,-9-1,6 9,-1 0,-10-7,-3-1,24 9,-1 0,-2 0,-2 0,-2 0,0 0,-2-1,-2 1,2 0,8 2,2 0,1 1,-23-2,6 0,21 2,6 1,-26-3,11 2,18 0,-21-4,-5 0,20 2,-4 0,-10 0,-5-1,12 3,-4 0,1 0,-23-4,1 0,-2 4,8 1,29 0,7 1,-18 3,36 0,22 0,63-24,-7 14,8-4,7 2,-9 7,2 3,19-1,5 2,8 0,6 2,-18 0,5 0,0 0,4 2,0 0,3 0,-12 0,1 0,1 0,0 0,0 0,1 0,0 0,1 0,5 0,1 0,0 0,-1 0,1 2,0-1,-1 2,1-1,-1 0,0 0,0 0,-1 1,-2 0,0 1,-1 0,-1 1,21 3,-1 0,-2 0,-8-3,-1 0,-2 1,-2 2,-1-1,-2 0,-10-2,-2 0,1-1,1 0,1 1,-2 0,20 1,-1 0,5 1,-3-1,-13-3,-1 0,3 3,0-1,-6-4,0-1,6 3,-1 0,-6-3,-1 0,8 0,2 0,-2 0,2 0,11-3,3 0,3 0,0-1,-4-2,0-1,-2 4,-3-1,-15-1,-2 0,-1 2,-3 1,-12-1,-2 0,41-5,-14 7,-7-3,-20 4,2-3,-16 2,-1-2,-3 3,2 0,0 0,9-3,8 2,22-6,8-2,-32 5,2-2,1-5,0 0,-4 4,1 0,2-4,-1-1,36-3,3-3,-5 4,-6 2,-9 4,-7 0,-3 1,1-1,-5 1,4 3,-17-2,4 3,-15 0,6-3,-11 5,6-4,-7 2,2 0,-3-1,3 4,1-5,6 5,0-3,4 0,-10 1,4-3,-3 3,-1-3,4 5,-11-4,1 3,-10-2,13 3,-5-2,9 2,3-3,-3 3,9-3,-5 0,-2 1,-6-2,-6 2,-4 1,2 0,-4-1,15 1,-9 0,4-2,-7 3,-2-1,2 0,3-3,-2 3,-3-4,2 5,6-3,-4 1,8 0,-3-3,-1 5,19-2,1 2,19 0,-8 0,6-4,-17 4,-1-4,-12 2,-5 2,-8-2,-3 2,2 0,5-2,-1 2,4-4,-5 4,5-2,-3 2,6 0,-6 0,7-3,-10 3,4-3,-6 3,-1 0,8 0,-9 0,4 0,9-1,-14 1,8-2,-4 2,-8-1,18 1,-16-2,8 2,-2-1,-6 0,12-2,-10 0,3 0,1-3,-3 2,3-3,1 7,0 7,-4 0,2 7,-1-11,0-7,0-18,-9 6,-6-12,-18 9,4 4,-16-7,7 8,-3 2,-1-2,-3 2,0-2,0 3,1 1,4 1,-7-1,-2 3,-25-10,-11 5,15 1,-4 0,-11 1,-4 0,-14-2,-4 1,22 4,-1 1,0 0,-28-3,1 2,-5 3,0 1,3-2,-1 0,26 4,-2 1,-2 0,-5-2,-2 0,-2 0,-7 0,-1 0,-2-1,17 0,-1 0,-1-2,-3 1,-7-2,-3 0,-2-1,-1 0,11 1,-1-1,-1 0,-1 0,0 1,-6 1,0 1,-1 1,-1 0,1-1,-1-1,-1 0,0-1,0 2,1 0,3 3,-1 0,2 2,0-1,2-1,-11-1,1 0,1-1,2 2,5 2,0 1,3 1,2-1,-10-2,4 0,2 1,8 4,2 0,4-1,-16-3,6-1,12 6,5-1,18-5,2 1,-44 7,25-7,-11 3,0-4,-9 0,-5 0,21 0,-10 0,23 0,-20 0,0 0,29-2,-2 0,-45-3,40 0,1 0,-36-4,1 0,17 1,1 0,7 1,-7-5,8 4,-20-9,-5 0,35 4,-3 1,-3-1,-1 1,-6-4,0 0,3 5,1 0,-4 0,-1 0,6 1,0 1,-5 1,-2-1,-5-1,-1-2,-8-3,-1 1,3 3,1 0,-7-4,0 1,4 3,2 1,3 2,1 0,-2-4,4 2,16 4,5 1,-37-9,8 3,18 3,-17-7,11 3,-2-1,8 2,-7 0,2 2,8-2,5 4,17 4,7-2,5 2,5-1,-3-1,5-1,-5 0,5-2,-5 3,5-3,-10-1,6 0,-13-3,8 2,-3 1,16 4,82 2,-7 2,-1 1,3-1,29 1,0 0,-36 0,3 0,4 0,1 0,2-2,2-1,8 3,2-1,0-1,2 0,5 1,0 2,0-1,-1 0,-3 0,1 0,3-3,-1 0,-6 3,1-1,8-5,-1 1,-7 4,0 1,5-6,-1 1,-9 5,0-1,7-4,-1 0,-10 4,0 0,14-1,0-1,-10 3,0 0,11 0,0 0,-14 0,-1 0,10-2,0-1,-11 2,0 1,12-3,-2 1,-18 2,-1 0,6 0,0 0,-9 0,-2 0,3 0,1 0,8 0,1 0,-6 0,0 0,8 0,0 0,-6 0,-1 0,8 0,-1 0,-10 0,-1 0,3 0,0 0,35-4,4 3,-15-2,7-1,-8 3,-31-1,1 0,47-2,-38 1,1 0,-4-2,1 0,4 2,1 1,-9-1,1 1,9 0,1-1,-3 3,2-1,11-3,2-2,4 3,0 0,-9-2,0 0,8-3,0 0,-9 3,0 0,13-6,2 0,0 5,1-1,3-2,0 1,-1 4,0 1,-1-3,0 1,-3 2,-1-1,-1-1,-2-2,-6 2,-1-1,-1 0,-3 1,-12 0,-2 0,-3 0,-3 0,16-2,-7 2,-22 1,-7 3,-6-3,-8 2,17-4,-4 1,23-6,-2 4,26-8,-6 7,-19 2,3 0,1 1,2 1,17 2,4-1,5-2,1 0,5 4,1 1,-9-3,-2 1,-5 1,-3 2,-13-1,-3 0,40 0,-30 0,-11 0,-19 0,-2 0,-4 0,-1 0,-4 1,-5 0,2 3,-2-3,4 3,-3-2,1-1,6-3,-3-2,3-1,-6-5,-9 2,6-13,-7 2,5-8,-6-1,0 2,-2-8,-5 9,-1-2,-2 9,-5-6,-1 5,-4-1,-4 1,1 9,-7-1,-5 7,2 1,-1 3,3 2,-4 1,-7 2,-11 1,-2 0,-18 9,4-4,-20 14,5-9,-22 11,6-9,9 3,2-4,20-3,-16 2,7-1,-10-2,10 1,-10-1,9 2,-16 2,3 0,-15 1,49-7,-1 0,-5-1,1 0,-41 16,44-14,1 0,-36 13,-7-1,15-5,-11-5,7 1,30-9,-2-1,4 3,-1 0,-9 0,-2 0,3 1,0 1,-6 1,1-1,9-1,2-1,-4 1,2 1,-37 5,37-7,-3-2,-5 1,-1 1,-2-1,-2 0,-5-1,0 1,3 3,1-1,-2-2,1-1,8 3,1 1,-3-4,1-1,10 2,1-1,-4-2,1-2,-30 5,2-2,20 2,-8 1,16-4,-4 2,12-3,1 4,10-2,-8-1,13-2,-12-2,3 0,1-2,-5 2,12-4,0 3,6-1,6 2,-4 0,-2 0,-3 0,-14-3,2 0,-15-1,9-1,5 4,17-1,12 1,62-34,9 9,2-5,8-1,1 6,3 3,19-4,5 1,-21 4,3 0,2 1,14 0,3 2,2 0,-19 4,2 0,0 0,3 0,8-1,2 0,2 0,0 1,-18 3,1 0,1 0,0 0,0 0,4-1,1 1,1 0,-1-1,1 1,0-1,0 0,1 0,-1 1,1 1,-1 2,1 1,0 0,0 1,0 1,1 0,2 0,-1 0,0 1,0 1,-1 1,0 1,0 1,-2 0,0 0,12 1,-1 0,-2 0,0 0,-3 0,1 0,-3 0,-2 0,-11 0,-2 0,-1 0,-1 0,20 0,-1 0,-2 0,-4 0,-1 1,-3-2,-13 0,-2-1,-3 0,21 2,-7-1,-17-4,-5 1,37 3,-31-6,-4 6,-22-3,-11 2,-16-1,-54-8,-28-2,22 5,-4 0,-19-1,-10 0,2 3,-13 4,1 5,19 2,-3 3,1 0,1 1,0 0,-2 1,-11 2,-1 0,-3-1,17-3,-1 0,-2-1,-1 0,-5-1,-2 0,-1 0,-2 0,10-1,-1 0,-2 0,-1-1,1 0,-3-1,-1-1,0 0,0-1,-2 0,-2 1,-2 0,-1 0,2-1,0 0,5-1,0 1,2-2,-1 1,1 0,-18 0,1 0,1-1,2 2,9 0,1 1,2 0,0 0,4 0,1 0,1 0,2 1,-17 1,2 1,2 1,6 0,2 2,2-1,-21 0,4 0,4 3,3 0,16-4,1-1,1 1,2-1,13-2,0 0,-5 2,0-1,10-1,2 0,-2 1,2 1,-26 3,14 0,16-5,-5 0,1-3,-20 0,10 0,-9 0,25 3,10-1,19 1,57 25,4-11,2 4,5 0,43 1,-37-7,4-1,5-3,4 0,12 6,5 0,6-1,5 0,-23-3,2 1,2-1,0 1,2 0,2-1,-13-1,3-1,0 0,0 0,19 4,0 0,2 0,-16-4,0 1,1 0,-2 0,13 1,-2-1,0 1,8 2,1 0,-3 0,-11-2,-3-1,0 0,3 1,0 0,-1 0,-9-2,-1 1,-3-2,27 2,-6-2,-14-1,-6-1,-17-5,-5 0,15 1,-10 2,-1-1,20 9,19-5,2 4,-42-10,0-1,31 2,-2-4,-29-2,2-2,-6-2,20-2,3 1,8-5,-17-2,-12-3,-24 4,-8-1,-5 3,7-10,2-1,4-7,-4 3,-3-2,-6 5,-4 1,-6 3,-6-2,-13 0,-12-1,-31 0,5 7,-9 0,-1 0,-7 1,-3-1,3 4,-3-1,-3 2,-3-2,-14-1,-3-1,-3 1,-2 1,14 3,-2 1,-1 0,-1 1,-1 1,9 0,0 0,-1 1,-1 0,-1 0,-1 0,-4 1,-1-1,-1 1,-1 0,-1 0,0 1,9 0,-1 0,0 0,0 1,-2-1,1 1,0-1,-2 1,-1-1,0 0,0 0,0 1,0-1,0 0,-1 0,0 0,-1 0,1 0,0 0,1 1,0-1,-10 1,0 0,0 0,1 1,2-1,0 0,8 1,0-1,2 0,0 1,2-1,2 1,-7 1,2 0,1 0,3 0,3 0,0 0,2 0,4 0,2 0,-10 0,4 0,7 0,-3 1,8-2,13 0,5-1,-20 1,-3-10,0 5,24-2,-3-1,-3 1,-2 1,-10-1,1 0,12 1,1 1,-5 1,0 1,-39 0,45 0,-3 0,-8 4,-1-1,2-3,-1-1,-5 5,1-1,4-1,0 0,6 2,2 0,-32 0,12 0,26 0,-6 0,8 0,-20-8,1 3,-13-3,12 1,2 7,17-6,3 6,11-3,0 1,1-1,-5-1,-6-1,3 3,-18-5,0-2,-28 4,12-5,-5 5,26-1,-3 2,10-2,-4 3,1-4,-1 1,0-1,-6 0,0 0,-8 0,1 3,-8-3,7 3,-6-4,5 4,-12-4,11 4,-23-5,7 1,32 3,0 1,-30-1,-4-2,12 6,-2-2,-5 3,8 0,0 0,-5 0,-12-5,39 5,-1-1,-6-3,-1-1,-1 3,-3-1,-11-2,-3-1,-1 0,-1 1,-13-1,-2 0,5 0,-1 0,-7-1,1 1,8 2,1 1,3 0,1 1,7-1,2 1,5 1,2 1,6-3,0 1,-3 2,1 0,7 0,0 0,-10-2,-1-1,2 3,2-1,6-1,1-1,0 3,1 0,-36 0,-5 4,1-3,10 7,5-3,4-1,-3 3,-10-2,0 0,37-1,-2 0,2-2,-1 1,-6 4,0 1,-3-1,0 1,-7 3,0 0,0 0,1 0,-4 0,0 0,-4 0,1 1,4-1,-1-1,-14-1,-1 0,7 2,-2 0,-15-4,-3 0,33-2,-1 1,0 0,-2 1,-1 0,1-1,0-1,1-1,2 1,-17 4,3-1,5-2,3-1,10-1,2 1,-5-3,-1 1,7 1,0 0,-1-3,3-1,-23 5,12-5,25 0,12 0,11 1,5-1,82 2,-28-2,18 0,6 0,22 0,-34 0,2 0,10 0,0 0,-4 0,1 0,12 0,2 0,-6 0,2 0,19 0,5 0,-28 0,1 0,2 0,8 0,3 0,1 0,6 0,1 0,2 0,5 0,1 0,1 0,-22 0,1 0,0 0,0 0,2 0,0 0,0 0,-1 0,-1 0,0 0,-1 0,0 0,22 0,-1 0,-1 0,-8-2,-1 0,-2 0,-7 1,-1 1,-2-1,-3 0,-1-2,-1 1,25-1,-1 0,2 3,1-1,1-2,1 0,-1 0,0 1,-26 1,2 1,-2-1,27-2,0 1,-29 1,1 2,-3-1,14-3,-2 1,-5 2,-3-1,-17-3,-4-1,25 5,-22-4,-17 2,-12 1,-4-2,4 3,-5-4,4 2,4-2,-10 0,7 0,3-5,-14 5,9-3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9:33.923"/>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0 362,'97'-9,"-3"1,-16 0,20-1,-45 7,2-1,1 0,0-1,5 4,1-1,1-3,1 0,1 4,2-1,11-4,1 0,-10 2,0 0,9 0,-1 0,-11-2,-2 1,1 3,-1 0,-2-3,-1 0,0 0,0 2,4-1,1 0,-2-2,1 1,4 1,0 0,5 0,1 0,1-2,2 0,6 2,0-1,-8-1,0-1,3-2,0-1,-12 3,-2 1,4-4,0 1,-9 3,-1 0,1-2,0 0,-3 1,0 1,0-3,-2 1,-1 2,-1 1,29-4,2 4,-25-2,21 2,-18-3,14 2,-22-1,10 2,-12-2,0-1,-6 1,-7 2,-5 0,-1 3,-4-1,8-1,2 2,11-1,-5-1,10-1,-18 1,11-3,-13 6,8-3,1 3,7 0,-6 0,9 0,5 3,16 2,18 4,-43-5,2 1,8 0,1 0,1-1,1 2,13 2,4 0,5 1,4 1,-19-4,2 0,1 1,1 1,0 1,2-1,8 0,2-1,-2 0,-5 0,-2 0,2 0,7 3,2-1,0 0,-6-3,0-1,0 0,7 2,2 0,-2 0,-5-1,-1-2,0 0,1 0,0-2,-2 1,-9-1,-1 0,-1 0,1-2,-1 0,-1 0,25 0,-1 0,5 0,-1 0,-9 0,-2 0,-2-2,-3-1,-10 2,-4 1,-13-3,-3 1,3 1,-1 2,38-1,-38 0,0 0,-2-2,-1 0,3 1,-1 1,38-4,-36 3,0 2,38-1,-38 0,1 0,42 0,1 0,-16 0,-8-4,-15 3,-8-2,-2 3,1 0,5 0,8 4,0-3,2 2,-9-3,-4 0,-13 0,-5 0,-14 0,-2 0,11 0,-2 3,14-3,-4 5,6-4,6 2,0-3,12 3,2 2,27-1,-1 3,-38-4,-1-1,38 3,1-1,-9 0,7-3,-7 6,7-2,-7-1,7 0,-7-4,7 4,-8-3,-14 3,-8-4,-23 0,2-2,-11 1,1-1,-10 2,5 0,4 0,1 0,9 0,-4 0,12 3,17 1,32 5,-36-5,4 1,15 1,3-1,-6-2,0 0,3 2,-4 0,28-4,-38 4,-35-5,-22 0,-82 0,24 0,-7 1,-5 1,-25 3,38 2,-2 0,-4-2,-2 0,-9 3,-3 0,-6-3,-3 1,-7 3,-3 0,-5-3,-2 1,30-1,-1 1,1-1,1-1,-1-1,-1 0,-7 1,-2-1,0 1,2-1,0 1,-2-1,-10-1,-2-1,0 1,1 1,0 1,-2-1,-7-3,-1-1,-2 0,22 2,0 0,-1 0,0-1,-2-1,0 0,0 0,-2 0,-4 0,-2-1,0 1,0 1,2 0,0 2,0-1,0 0,3-2,0 0,1 0,0 2,1 1,1 1,0 0,2 0,-15-3,3-1,0 0,6 2,1 1,2 0,11-1,2 0,1-1,-30 0,4-1,26 3,2 0,-6-3,1 0,4-2,-1-1,-13-1,-5 1,18 1,-4 0,1 0,2-1,0 1,-1 1,-1 1,0 0,2 0,-24 0,4 0,8 0,3 0,8 0,2 0,9 0,2 0,-35 0,3 0,15 0,-25-4,49 1,-3 0,-16-2,-4 0,-2-1,-2 1,-16-2,-2 2,2 1,0 1,0 0,1 0,-1 3,2 0,14 0,1 0,-2 0,3 0,13 0,3 0,-2 0,4 0,-27 0,-1-3,7 2,6-5,-17 2,2-1,-9-3,1 7,0-3,14 0,-13 4,-1-8,37 5,-3 0,-6-2,-3 0,-13-1,-3 0,5 1,-2-1,-14 0,-2 0,10 2,0 2,-7-1,1 0,10 0,1 1,3 2,1-1,14-2,1 1,-3 2,0 0,9 0,1 0,2 0,2 0,-38 0,17 0,5 0,3 0,-8 0,-4 0,1 0,-3 0,16 0,6 0,14 0,2 3,11-2,-1 1,2-2,-1-2,-7-1,-7 0,3-2,-8 1,5 0,3-1,-1 5,6-5,-5 4,5-4,-10 1,-2 1,-2-3,3 5,14-2,4 3,11 0,2 0,-1 0,0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9:44.877"/>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1081 864,'65'-8,"-7"-1,-21 6,6 0,3-2,10 1,0 0,9 1,4-1,4 4,-1-4,6 4,-16-3,14 2,-21-4,-10 3,-2-2,-14 1,18 2,-7-4,14 5,-7-6,9 2,-10-2,15 2,-2-2,12 6,5-7,-7 2,0 1,-8-3,-9 7,4-7,-14 6,18-2,-12 3,13 0,1 0,5 0,3 0,8 0,-22 0,8-2,-16 1,-4-1,0 2,-10 0,3 0,-2 0,13 0,2 0,7 0,5 0,-8 0,-4 0,-5 0,-6 0,10 0,-8 0,10 0,-7 2,8-1,-2 2,6-3,-5 0,1 0,-3 0,-7 0,-4 0,-5 0,-7 0,1 0,-13 0,12 0,-6-2,3 2,1-4,-4 4,-1-4,5 2,-8-2,11 2,-2-2,3 4,-1-5,-3 3,0-3,-1 3,-6-1,5 2,2-2,-5 1,5 1,-6-3,0 2,9 0,-2-2,3 4,2-2,9 2,5 0,17 0,-17 0,10 2,-10-1,-1 1,6-2,-13 0,3 0,2 0,2 0,12 0,-3 3,4-2,-9 2,3-3,-15 2,8-2,-12 5,6-5,-8 5,8-5,-3 2,14-2,3 3,18-2,-3 2,17-3,-16 0,12 4,-13-3,6 2,-7 1,19-4,4 8,-37-6,2 1,5 0,1-1,1 1,0-2,1 0,0-2,3 1,-1 0,-8 0,0 0,-1 0,0 0,37 0,-2 0,-7 4,6-3,-1 2,-36-2,1-2,3 1,2 0,9 1,1-2,-1 0,1-2,1 0,1 0,-2 0,-1 0,4-2,-1 0,-11 4,-2 1,7-2,-1-1,-9 1,0-1,0 1,0-1,1-1,-2-1,38-4,0 4,-14-2,9 3,-16-1,4-2,-19 4,-8-4,-7 4,0 0,10 3,3 0,8 0,5-3,5 2,3-3,-2 4,8 0,-12 0,17 0,-10 0,-6 0,7 0,-12 0,19 0,16 0,-42 0,3 0,8 0,3 0,9 0,3 0,0 0,1 0,10 0,0 0,-3 0,0 0,9 0,2 0,-34 0,0 0,1 0,1 0,0 0,1 0,6 0,1 0,0 0,3 2,1 1,0-1,6-1,0-1,2 1,9 1,1 0,-1 0,-6-2,-1 0,2 0,-19 2,2 0,0 0,-2-1,13 0,-2-1,1 1,5 1,0 1,-1-1,-8-2,-2 0,-1 0,-1 2,0 0,-1 0,-2-1,0-1,-4 1,15 2,-2 0,6-3,-3 0,-19 2,1 1,18 0,2 0,-7 0,3 0,-19 1,2 0,-1 0,29-1,0 1,-28 0,1 0,-1 1,29 1,-1 0,3 1,-2 0,-8-1,-1 0,0 0,-2 0,-10-3,0 1,4 1,-2 0,-7-2,0 0,7 0,0 1,-9 1,0-1,5-3,0-1,-16 3,-1-1,5-2,-1 0,39 0,-43 0,2 0,-3 2,2 0,4-1,1-1,-5 2,0 0,2-1,-2-2,29 1,-2 0,-29 0,9 0,-6 0,-6 0,-3 3,-5-2,11 2,7-3,15 4,7-3,-34 1,1 0,0-2,1 0,7 2,2 0,1-2,1 1,2 3,0 1,2-4,0-1,-5 2,0 1,2-3,-2 0,-11 0,0 0,1 0,-1 0,26 0,20 0,-6 0,-28 2,4 1,2-3,2 1,12 1,3 1,1 0,-1-1,-7-1,1-1,5 3,-1 0,-10-3,1 0,11-3,2 0,0 0,2 0,-24 0,1 1,0 0,30-1,-2 1,2 1,-2 2,-14-1,-2 0,-6 0,-2 0,-3-1,-1 2,-5 1,-1 0,-3-1,-2-1,33 5,-16-5,-19 3,-10-2,0 4,-1-1,7 3,0-4,11 4,-3-3,18 0,-16-1,9-3,-30 0,-8 0,-18 0,13-1,-6 1,29-4,-10 4,5-6,-2 5,-13-3,-1 1,-2 1,2 0,9 2,-4-2,4 1,-12-3,-5 4,-108-19,-6 6,25 3,-11-1,1 2,5 4,1 1,-4 1,-16-1,-3 0,-2 1,-1 2,-1 2,-1-1,18 0,-1 0,0 0,1 0,4 0,1 0,0 0,0 0,-24 0,1 0,2 0,9 1,2-1,-1-1,-3 0,-1-1,-1-1,-4-2,0 0,-4-1,19 0,-3 0,0-1,-2 1,-4 0,-2-1,-1 1,0 0,-2-1,0 1,0 0,-2 1,16 0,-1 2,0-1,-1 1,0 0,-1 1,-2 0,1 0,-1 1,-1-1,-5-1,-1-1,0 0,0 1,1 0,4 2,1 1,0 0,0 0,1-1,1 0,1-1,-1 0,3 0,1 1,-9 0,2 1,2 1,-1-1,3 0,0 0,0 0,0 0,0-1,1-1,-1 0,-2-1,-4 0,0-1,-2-1,-3 0,11 0,-2 0,-1 0,-1-1,-2-1,9 1,-2-2,0 1,-2-1,0 0,-2 1,-7 0,-3 0,-1 0,0 0,0 1,0-1,0 1,0-1,0 0,0 0,0 1,0 1,0 0,0 1,0 0,1 1,1 1,2 0,7 0,2 2,1 0,1 0,0 0,1 1,-11 1,1 0,0 0,2 1,0-1,3 0,1 1,0-1,2 0,3 0,-6 1,2-1,2 0,-1 0,-2-1,-1-1,1 0,2-1,-13-1,1 0,0-1,18 1,-2 0,1 0,1 0,-19-3,2 0,0 0,4 2,1 0,4 0,15 1,3 0,1 0,-26-1,4 0,11 3,2-1,8-4,1 0,4 2,1 0,-4-1,-1-2,-7-2,-3 0,-13-2,-3 0,0 1,0 0,-3-2,1 3,10 4,0 1,3-3,1 1,10 2,2 0,-4-2,1-1,4 1,0-1,-5-2,0 0,4 2,2 0,5-2,2 0,10 3,1 1,-42-5,19-1,-11 2,-2-2,-7-2,27 4,-4-1,-5-1,-3-1,12 1,-4 0,-1-1,-6 2,-2 0,-1 0,-6-3,-2 0,3 1,5 1,2 1,1 1,3 2,1 0,5 2,-7-3,5 2,8 4,6 2,-12-1,13 0,24-2,6 2,9-2,-8 2,3 0,-2 0,-2 2,12 1,-21 3,10 2,-19 2,3 1,-17 3,3 3,-16 3,8 2,-13 2,2 0,-23-1,44-10,-3 0,-19-2,-5 1,-2 4,-3 0,18-7,-2 0,-1-1,-5 3,-1 0,-3-1,-8 0,-3 0,-1-2,-6 0,-3 0,-1-1,17-1,-1-1,-1 1,1-1,2-1,1 0,0-1,0 2,0 0,-1 2,1-1,1-1,2-2,1 0,1-1,3 1,-8 3,4 1,0-1,-3-3,-1-2,4 1,-14 0,2 1,22 1,-2 0,0 0,-30-3,0-1,28 2,-1 0,1 0,2-2,1 0,0 0,1 0,-1 0,3 0,-24 2,2 1,0-3,2 1,4 2,1-1,-6-2,0 0,-2 3,0-1,-3-1,0 0,0 4,2 0,0-4,1-1,5 3,-1 0,-2-3,1 0,0 0,0 0,0 0,0 0,5-1,3 2,15 0,5 2,-33 3,33 3,27-3,9-4,15 18,11 9,-1 10,8-2,-8-12,1 2,-1-6,1 3,-3-5,2 2,-2 1,2 2,2-5,-1-1,5 0,0 0,8 1,8 6,1-6,5 1,8-3,-3-5,23 5,0-3,32 8,6-4,-42-8,1 0,-6-1,-2-1,37-2,-19 4,-13-9,-8 5,3-6,3 6,11-2,7 0,10 4,11-8,-33 5,4-1,6-1,3 0,13 3,3 0,3 0,2 0,-26-3,2-1,-2 0,24 1,-2-1,6-2,0 0,-7 3,0 0,5-2,1-1,5 3,1 0,-8 0,0-1,1-2,-2 1,-8 4,-1 1,1-6,-1 1,-10 1,-1 1,1-3,-3 0,-10 0,-3 0,42 0,-27-3,-26 3,-14-3,-3 3,-2 0,11 0,-2 2,9-1,-4 1,1-2,-11 0,-1 0,-8 2,-2-1,12 2,-10 0,18 1,-8 1,-2-2,0 2,-11-3,5 2,1 3,-6-1,5 4,-3-2,-5-1,13 4,-13-4,11 5,-7-3,2 2,7 1,-3-2,3 0,2 0,-5-4,13 5,-3-5,10 3,-9-6,-8 0,-10-3,1 3,7 0,5 0,7-1,-12-2,-1 0,-5 0,4 3,1-1,8 6,2-2,5 2,5 1,18 6,-8-2,20 6,0-5,3-3,16 6,-11-7,7 6,-14-7,0 7,-10-5,14 10,10-3,-33-4,1 0,0-4,1 0,5 3,0 0,-7-3,0-1,6 2,-1-1,-5-1,-1 1,1 2,-1 0,-4-2,-2 0,37 12,-21-7,-10-1,-22-3,-4-3,-7 0,-4-2,8 3,-9-2,6 1,-4-1,-2-1,6 2,-6-2,5 0,0-1,12 2,15 4,1 0,11 3,-1-5,-4 0,8 2,-21-4,2 3,-15-5,-5-1,-7 0,3-4,-5-6,6-1,-3-4,-3-1,-6-6,-13-12,-4 4,-11-1,-1 10,-5 4,-11-2,-5 1,-12 4,1 1,-12 2,5 0,-19-1,5 4,-21 0,42 1,0 1,1 2,-2-1,-15-1,-4 0,-1 2,-3 0,-19 0,-4 0,29 0,-1 0,-1 0,-8 0,-1 0,0 0,3 2,1 0,0 0,1 0,0 0,1 2,5 0,0 0,2 0,-25 0,1 0,1 2,-1-1,-5-4,-1-1,1 3,-2-1,23-1,-2-2,0 1,7 0,0 0,0 0,-5 0,-1 0,1 0,-24 0,1 0,2 0,2 0,7 3,1-1,-5-1,0 0,2-1,-2-1,22-1,-2 0,1-1,2-1,0-1,-1 1,-3-1,-1 1,2-1,-23-1,1 0,-4-1,1 1,18 1,2 0,-8-3,0 0,3 0,0-1,-9-2,-3 0,22 4,-1 0,1 1,2-1,2 1,0 1,-29 0,4 2,17 0,5 1,10 1,4 2,-37-1,8 0,12-3,11 2,17-2,9 3,13 0,3 0,-1 1,3 2,-3 2,0-2,1-1,-8-1,6 1,-11 0,4 0,-8-2,-2 2,-4-1,8 2,-3-3,18 0,3 0,11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7T09:19:48.297"/>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58,'94'21,"-42"-9,0-1,28-2,-18-2,4 0,7-2,5 0,-13-1,4 0,1 0,9 1,3 0,1-2,10 0,2-1,1 1,-20 0,1 1,0 0,1-2,3-1,0 0,1-1,0 0,2 2,0 0,0 0,-3-1,17-1,-2 0,0 0,4 0,-1 0,-1 0,-13 0,-3 0,2 0,6 0,2 0,-1 0,3 0,-1 0,2 0,-21 0,2 0,-1 0,1 0,1 0,0 0,0 0,0 0,0-1,0-2,-1 1,0 1,18 0,0 1,-2-1,-3-3,-2-1,-2 0,-6 3,-2 0,-1-1,-2-2,0 0,-2 1,25 0,-2 0,4-2,-2 0,-9 3,0-1,8 1,1-1,-10 2,-1-1,5 0,0 1,-10-1,-1-1,3-4,-3-1,-15 3,-3 0,0-2,-4 1,16-1,-6 3,-16 2,5-1,-10 3,18-2,-9 3,10-3,4-2,-15-1,-2-1,-18 4,-2 0,0 3,5 0,5 0,7 0,0 0,7 3,-11-2,4 2,-5-3,0 3,0 0,-1 4,6-1,20 1,16 1,-32-3,1 0,2-1,-1 1,-4 1,0 0,8-1,1 0,-7 0,0 1,11-1,1 0,-4 0,-2 0,-3 0,-1 0,-4-1,0 1,-1 0,-1-1,41 1,6 4,-15-5,13 1,1 3,-43-5,1-1,-2 1,0 0,5 1,0 1,-4-3,1 1,8 2,0 0,-4-2,0 0,5 2,-1-1,-7-3,0-1,6 2,0 1,-10-1,0 0,6-2,-1 1,43 3,-45-4,-1 0,24 0,7 3,-15-2,18 6,-33-5,3 1,3 2,2 0,14 1,3-1,-2 1,2-1,12-1,2-1,-8 0,-1-1,3-2,-3 0,-15 0,-3 0,-3 0,-4 0,18-3,-20 2,-26-3,-11 3,1 0,-2 1,8 1,-1 0,7 1,-5-2,-3 0,-6 0,0-1,-72-15,39 11,-56-11,52 16,-1 0,-15 0,6 0,-9 0,10-2,10 1,-5-1,7 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DC20A6-DF50-7468-E808-C5F5BF706374}"/>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BBF47B93-1607-65B1-90E5-3EC0A1A6FD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83557DB4-8096-CD20-BA71-DED9A71EF4FF}"/>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FEF5E653-015F-02B3-1683-5E4471F0BC7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0BD559C-B98B-6E54-AE51-8F5842004D33}"/>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4248848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A24647-E3B4-02FA-B6C3-689542DDD0DA}"/>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29F22F5-4F8B-3CAD-52C7-9BBD2890C960}"/>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AF7E7D-787B-87FA-0127-F5C85D242221}"/>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227CE51F-5FB5-5009-03AB-94C4C82D7F7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8768ED5-099B-6165-E105-98B71C7FCA3F}"/>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97070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39155A-9522-0376-D421-DBA0D734AC43}"/>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EE47939E-D7C9-ACD1-A1AC-5664EF2B31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D803883D-363B-8528-398E-8DDF728344C2}"/>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7CA9ADC9-9E5F-700F-3D3A-0CAC0003974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1E73FFA-E3CE-07CC-5CF9-FD65436B6108}"/>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2203047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C73E01-0024-B3E7-D8A4-B6FFDDFF4DB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2D4EC7A-CBE5-C25E-B464-2FBC545EBFF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0D69C57F-3659-D332-073C-3E86F3AC4DC9}"/>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BD7B824F-CC4B-B746-7362-AA136A120979}"/>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6" name="Alatunnisteen paikkamerkki 5">
            <a:extLst>
              <a:ext uri="{FF2B5EF4-FFF2-40B4-BE49-F238E27FC236}">
                <a16:creationId xmlns:a16="http://schemas.microsoft.com/office/drawing/2014/main" id="{E505365A-1596-2A35-652B-4867F430065E}"/>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F9F46DC-FFFB-CA9F-532D-D6316B9DA6FF}"/>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3522404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693E53-988E-3B36-E2A5-B601926AB785}"/>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C3B8AC12-6DE0-4FA3-0D3D-A75C4C54DE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E00159DA-2B16-3CC2-ABC8-A9805165D64B}"/>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3EE06BE5-5DA1-01C1-9E08-4F96C31F1F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8F96F8A-4665-404D-385C-D4F83FCF983E}"/>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C0F1ADC7-E8A4-978E-2310-A535D0087676}"/>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8" name="Alatunnisteen paikkamerkki 7">
            <a:extLst>
              <a:ext uri="{FF2B5EF4-FFF2-40B4-BE49-F238E27FC236}">
                <a16:creationId xmlns:a16="http://schemas.microsoft.com/office/drawing/2014/main" id="{56F02210-503E-1D92-9B54-C33ECAABBE3F}"/>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FD010FC9-5171-63FF-E7A9-EC378D421DED}"/>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385754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32EC3C-DC69-5C5C-CB77-1CB04509422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BB74325B-C8F5-0A0F-85AC-3B64B922CD4F}"/>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4" name="Alatunnisteen paikkamerkki 3">
            <a:extLst>
              <a:ext uri="{FF2B5EF4-FFF2-40B4-BE49-F238E27FC236}">
                <a16:creationId xmlns:a16="http://schemas.microsoft.com/office/drawing/2014/main" id="{868E9905-8188-2973-3277-4BFD943D8470}"/>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41E04E2D-746F-324D-8B77-508767C8857D}"/>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38346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F56B41F-90B0-F9B1-52E0-ED1CD08123C9}"/>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3" name="Alatunnisteen paikkamerkki 2">
            <a:extLst>
              <a:ext uri="{FF2B5EF4-FFF2-40B4-BE49-F238E27FC236}">
                <a16:creationId xmlns:a16="http://schemas.microsoft.com/office/drawing/2014/main" id="{99303560-447A-EBF6-D1EF-93265A773C53}"/>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2AE44630-0F98-0A25-6920-CDA95F462267}"/>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1210880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B82282-321F-ECAB-D126-61ACB560261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874E42AC-F657-1B15-622B-8160354D87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061916D2-68F7-A9E8-52C1-9D2B59A45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9F75809-219C-AEA6-F2D3-C3C094E9B9FB}"/>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6" name="Alatunnisteen paikkamerkki 5">
            <a:extLst>
              <a:ext uri="{FF2B5EF4-FFF2-40B4-BE49-F238E27FC236}">
                <a16:creationId xmlns:a16="http://schemas.microsoft.com/office/drawing/2014/main" id="{5C441C87-1D98-83EA-A74C-F6E23FEBCB2D}"/>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F610CF8-72B9-2590-7644-742D9DE3F0BA}"/>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1646197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DE78B1-F6C4-652C-4316-5141B21978D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472C37F9-2E26-72E4-3BCC-0382F71D7F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4398DED-1DBE-FFFC-97AC-CF23E94B66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6F0C565-A5B7-D2B5-331D-473D6A4866E1}"/>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6" name="Alatunnisteen paikkamerkki 5">
            <a:extLst>
              <a:ext uri="{FF2B5EF4-FFF2-40B4-BE49-F238E27FC236}">
                <a16:creationId xmlns:a16="http://schemas.microsoft.com/office/drawing/2014/main" id="{46B7850B-B84A-7A79-0C61-9B2139DBC89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4E80337-67B1-F00E-DCD1-EDB27EAA7953}"/>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3725042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BE09A2-32D9-96E7-BEDE-538B6950AA52}"/>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C05FE987-FBB3-6CF1-1779-B54949A60ECC}"/>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C1D4FA5-9BEC-0EB7-E52D-63279994D0B2}"/>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10A6078A-B979-CDD4-9FAD-FD0F0E01B3B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EF4F1C4-AF5D-EBBA-1223-09943D99EB60}"/>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3467629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2753271D-4247-B5B9-31DB-AA2B274C518D}"/>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B550A27F-75D3-7AB2-574A-0864C95CB356}"/>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801B51A-42D6-1102-1594-A52C5C782D68}"/>
              </a:ext>
            </a:extLst>
          </p:cNvPr>
          <p:cNvSpPr>
            <a:spLocks noGrp="1"/>
          </p:cNvSpPr>
          <p:nvPr>
            <p:ph type="dt" sz="half" idx="10"/>
          </p:nvPr>
        </p:nvSpPr>
        <p:spPr/>
        <p:txBody>
          <a:body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22BEA0E3-9112-E29D-B243-6F5E99BE23C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D84FA18-2C4F-C218-C0F2-443D7E50BC15}"/>
              </a:ext>
            </a:extLst>
          </p:cNvPr>
          <p:cNvSpPr>
            <a:spLocks noGrp="1"/>
          </p:cNvSpPr>
          <p:nvPr>
            <p:ph type="sldNum" sz="quarter" idx="12"/>
          </p:nvPr>
        </p:nvSpPr>
        <p:spPr/>
        <p:txBody>
          <a:bodyPr/>
          <a:lstStyle/>
          <a:p>
            <a:fld id="{BACE363E-1587-A249-98F6-8BA8B40FB921}" type="slidenum">
              <a:rPr lang="fi-FI" smtClean="0"/>
              <a:t>‹#›</a:t>
            </a:fld>
            <a:endParaRPr lang="fi-FI"/>
          </a:p>
        </p:txBody>
      </p:sp>
    </p:spTree>
    <p:extLst>
      <p:ext uri="{BB962C8B-B14F-4D97-AF65-F5344CB8AC3E}">
        <p14:creationId xmlns:p14="http://schemas.microsoft.com/office/powerpoint/2010/main" val="76532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3FF7042-0F87-02EC-011C-FE2723FD4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E09ED3F5-6FCC-043A-267C-A04AE4A4A5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B0750F4-D670-7127-E1AD-2468B7AB80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868BC-F7FB-EF40-B17A-81BA5A0D4CC5}" type="datetimeFigureOut">
              <a:rPr lang="fi-FI" smtClean="0"/>
              <a:t>30.8.2026</a:t>
            </a:fld>
            <a:endParaRPr lang="fi-FI"/>
          </a:p>
        </p:txBody>
      </p:sp>
      <p:sp>
        <p:nvSpPr>
          <p:cNvPr id="5" name="Alatunnisteen paikkamerkki 4">
            <a:extLst>
              <a:ext uri="{FF2B5EF4-FFF2-40B4-BE49-F238E27FC236}">
                <a16:creationId xmlns:a16="http://schemas.microsoft.com/office/drawing/2014/main" id="{0A252F14-3D99-9950-6100-EEF45EFA8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849C3A3C-5A19-F0AF-AB52-6947BF6BDD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E363E-1587-A249-98F6-8BA8B40FB921}" type="slidenum">
              <a:rPr lang="fi-FI" smtClean="0"/>
              <a:t>‹#›</a:t>
            </a:fld>
            <a:endParaRPr lang="fi-FI"/>
          </a:p>
        </p:txBody>
      </p:sp>
    </p:spTree>
    <p:extLst>
      <p:ext uri="{BB962C8B-B14F-4D97-AF65-F5344CB8AC3E}">
        <p14:creationId xmlns:p14="http://schemas.microsoft.com/office/powerpoint/2010/main" val="1078899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customXml" Target="../ink/ink6.xml"/><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customXml" Target="../ink/ink3.xml"/><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customXml" Target="../ink/ink10.xml"/><Relationship Id="rId13" Type="http://schemas.openxmlformats.org/officeDocument/2006/relationships/image" Target="../media/image10.png"/><Relationship Id="rId18" Type="http://schemas.openxmlformats.org/officeDocument/2006/relationships/customXml" Target="../ink/ink15.xml"/><Relationship Id="rId3" Type="http://schemas.openxmlformats.org/officeDocument/2006/relationships/image" Target="../media/image50.png"/><Relationship Id="rId21" Type="http://schemas.openxmlformats.org/officeDocument/2006/relationships/image" Target="../media/image14.png"/><Relationship Id="rId7" Type="http://schemas.openxmlformats.org/officeDocument/2006/relationships/image" Target="../media/image70.png"/><Relationship Id="rId12" Type="http://schemas.openxmlformats.org/officeDocument/2006/relationships/customXml" Target="../ink/ink12.xml"/><Relationship Id="rId17" Type="http://schemas.openxmlformats.org/officeDocument/2006/relationships/image" Target="../media/image12.png"/><Relationship Id="rId2" Type="http://schemas.openxmlformats.org/officeDocument/2006/relationships/customXml" Target="../ink/ink7.xml"/><Relationship Id="rId16" Type="http://schemas.openxmlformats.org/officeDocument/2006/relationships/customXml" Target="../ink/ink14.xml"/><Relationship Id="rId20" Type="http://schemas.openxmlformats.org/officeDocument/2006/relationships/customXml" Target="../ink/ink16.xml"/><Relationship Id="rId1" Type="http://schemas.openxmlformats.org/officeDocument/2006/relationships/slideLayout" Target="../slideLayouts/slideLayout2.xml"/><Relationship Id="rId6" Type="http://schemas.openxmlformats.org/officeDocument/2006/relationships/customXml" Target="../ink/ink9.xml"/><Relationship Id="rId11" Type="http://schemas.openxmlformats.org/officeDocument/2006/relationships/image" Target="../media/image9.png"/><Relationship Id="rId5" Type="http://schemas.openxmlformats.org/officeDocument/2006/relationships/image" Target="../media/image60.png"/><Relationship Id="rId15" Type="http://schemas.openxmlformats.org/officeDocument/2006/relationships/image" Target="../media/image11.png"/><Relationship Id="rId10" Type="http://schemas.openxmlformats.org/officeDocument/2006/relationships/customXml" Target="../ink/ink11.xml"/><Relationship Id="rId19" Type="http://schemas.openxmlformats.org/officeDocument/2006/relationships/image" Target="../media/image13.png"/><Relationship Id="rId4" Type="http://schemas.openxmlformats.org/officeDocument/2006/relationships/customXml" Target="../ink/ink8.xml"/><Relationship Id="rId9" Type="http://schemas.openxmlformats.org/officeDocument/2006/relationships/image" Target="../media/image8.png"/><Relationship Id="rId14" Type="http://schemas.openxmlformats.org/officeDocument/2006/relationships/customXml" Target="../ink/ink13.xml"/></Relationships>
</file>

<file path=ppt/slides/_rels/slide6.xml.rels><?xml version="1.0" encoding="UTF-8" standalone="yes"?>
<Relationships xmlns="http://schemas.openxmlformats.org/package/2006/relationships"><Relationship Id="rId8" Type="http://schemas.openxmlformats.org/officeDocument/2006/relationships/customXml" Target="../ink/ink20.xml"/><Relationship Id="rId3" Type="http://schemas.openxmlformats.org/officeDocument/2006/relationships/image" Target="../media/image110.png"/><Relationship Id="rId7" Type="http://schemas.openxmlformats.org/officeDocument/2006/relationships/image" Target="../media/image130.png"/><Relationship Id="rId2" Type="http://schemas.openxmlformats.org/officeDocument/2006/relationships/customXml" Target="../ink/ink17.xml"/><Relationship Id="rId1" Type="http://schemas.openxmlformats.org/officeDocument/2006/relationships/slideLayout" Target="../slideLayouts/slideLayout2.xml"/><Relationship Id="rId6" Type="http://schemas.openxmlformats.org/officeDocument/2006/relationships/customXml" Target="../ink/ink19.xml"/><Relationship Id="rId5" Type="http://schemas.openxmlformats.org/officeDocument/2006/relationships/image" Target="../media/image120.png"/><Relationship Id="rId4" Type="http://schemas.openxmlformats.org/officeDocument/2006/relationships/customXml" Target="../ink/ink18.xml"/><Relationship Id="rId9" Type="http://schemas.openxmlformats.org/officeDocument/2006/relationships/image" Target="../media/image140.pn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BE911DF-6622-CB86-656F-134B98784DED}"/>
              </a:ext>
            </a:extLst>
          </p:cNvPr>
          <p:cNvSpPr>
            <a:spLocks noGrp="1"/>
          </p:cNvSpPr>
          <p:nvPr>
            <p:ph type="ctrTitle"/>
          </p:nvPr>
        </p:nvSpPr>
        <p:spPr>
          <a:xfrm>
            <a:off x="1800502" y="199985"/>
            <a:ext cx="4060625" cy="1395872"/>
          </a:xfrm>
        </p:spPr>
        <p:txBody>
          <a:bodyPr>
            <a:normAutofit/>
          </a:bodyPr>
          <a:lstStyle/>
          <a:p>
            <a:r>
              <a:rPr lang="fi-FI" dirty="0"/>
              <a:t>S2-yo-koe</a:t>
            </a:r>
          </a:p>
        </p:txBody>
      </p:sp>
      <p:sp>
        <p:nvSpPr>
          <p:cNvPr id="3" name="Alaotsikko 2">
            <a:extLst>
              <a:ext uri="{FF2B5EF4-FFF2-40B4-BE49-F238E27FC236}">
                <a16:creationId xmlns:a16="http://schemas.microsoft.com/office/drawing/2014/main" id="{118FCDC7-08C8-E05C-B334-C05183D309AB}"/>
              </a:ext>
            </a:extLst>
          </p:cNvPr>
          <p:cNvSpPr>
            <a:spLocks noGrp="1"/>
          </p:cNvSpPr>
          <p:nvPr>
            <p:ph type="subTitle" idx="1"/>
          </p:nvPr>
        </p:nvSpPr>
        <p:spPr>
          <a:xfrm>
            <a:off x="691078" y="1800355"/>
            <a:ext cx="5398649" cy="1643320"/>
          </a:xfrm>
        </p:spPr>
        <p:txBody>
          <a:bodyPr>
            <a:normAutofit/>
          </a:bodyPr>
          <a:lstStyle/>
          <a:p>
            <a:r>
              <a:rPr lang="fi-FI" dirty="0"/>
              <a:t>S29, S210 &amp; S211</a:t>
            </a:r>
          </a:p>
          <a:p>
            <a:endParaRPr lang="fi-FI" dirty="0"/>
          </a:p>
        </p:txBody>
      </p:sp>
      <p:pic>
        <p:nvPicPr>
          <p:cNvPr id="4" name="Picture 3" descr="Jigsaw tehtäviä muovi kuva kuviin">
            <a:extLst>
              <a:ext uri="{FF2B5EF4-FFF2-40B4-BE49-F238E27FC236}">
                <a16:creationId xmlns:a16="http://schemas.microsoft.com/office/drawing/2014/main" id="{F68A4637-B1CF-3625-8E38-46DF70F1F89A}"/>
              </a:ext>
            </a:extLst>
          </p:cNvPr>
          <p:cNvPicPr>
            <a:picLocks noChangeAspect="1"/>
          </p:cNvPicPr>
          <p:nvPr/>
        </p:nvPicPr>
        <p:blipFill rotWithShape="1">
          <a:blip r:embed="rId2"/>
          <a:srcRect t="24360" r="2" b="33031"/>
          <a:stretch/>
        </p:blipFill>
        <p:spPr>
          <a:xfrm>
            <a:off x="1" y="3271957"/>
            <a:ext cx="12198212" cy="3599364"/>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p:spPr>
      </p:pic>
    </p:spTree>
    <p:extLst>
      <p:ext uri="{BB962C8B-B14F-4D97-AF65-F5344CB8AC3E}">
        <p14:creationId xmlns:p14="http://schemas.microsoft.com/office/powerpoint/2010/main" val="3630883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01F47A-7938-2B42-9B0D-63A07CE6B9B3}"/>
              </a:ext>
            </a:extLst>
          </p:cNvPr>
          <p:cNvSpPr>
            <a:spLocks noGrp="1"/>
          </p:cNvSpPr>
          <p:nvPr>
            <p:ph type="title"/>
          </p:nvPr>
        </p:nvSpPr>
        <p:spPr>
          <a:xfrm>
            <a:off x="0" y="88467"/>
            <a:ext cx="10058400" cy="714197"/>
          </a:xfrm>
        </p:spPr>
        <p:txBody>
          <a:bodyPr>
            <a:normAutofit/>
          </a:bodyPr>
          <a:lstStyle/>
          <a:p>
            <a:r>
              <a:rPr lang="fi-FI" dirty="0"/>
              <a:t>Yleistä S2-yo-kokeesta </a:t>
            </a:r>
          </a:p>
        </p:txBody>
      </p:sp>
      <p:sp>
        <p:nvSpPr>
          <p:cNvPr id="3" name="Sisällön paikkamerkki 2">
            <a:extLst>
              <a:ext uri="{FF2B5EF4-FFF2-40B4-BE49-F238E27FC236}">
                <a16:creationId xmlns:a16="http://schemas.microsoft.com/office/drawing/2014/main" id="{0780CF84-09B0-AF4A-8BAD-F8E02C2F80FF}"/>
              </a:ext>
            </a:extLst>
          </p:cNvPr>
          <p:cNvSpPr>
            <a:spLocks noGrp="1"/>
          </p:cNvSpPr>
          <p:nvPr>
            <p:ph idx="1"/>
          </p:nvPr>
        </p:nvSpPr>
        <p:spPr>
          <a:xfrm>
            <a:off x="200967" y="893099"/>
            <a:ext cx="11991033" cy="5964901"/>
          </a:xfrm>
        </p:spPr>
        <p:txBody>
          <a:bodyPr>
            <a:normAutofit fontScale="92500" lnSpcReduction="20000"/>
          </a:bodyPr>
          <a:lstStyle/>
          <a:p>
            <a:pPr>
              <a:lnSpc>
                <a:spcPct val="120000"/>
              </a:lnSpc>
              <a:spcBef>
                <a:spcPts val="0"/>
              </a:spcBef>
            </a:pPr>
            <a:r>
              <a:rPr lang="fi-FI" sz="2800" dirty="0">
                <a:solidFill>
                  <a:schemeClr val="accent1">
                    <a:lumMod val="50000"/>
                  </a:schemeClr>
                </a:solidFill>
              </a:rPr>
              <a:t>Opiskelijoille, joiden äidinkieli on muu kuin suomi, ruotsi tai saame. </a:t>
            </a:r>
          </a:p>
          <a:p>
            <a:pPr>
              <a:lnSpc>
                <a:spcPct val="120000"/>
              </a:lnSpc>
              <a:spcBef>
                <a:spcPts val="0"/>
              </a:spcBef>
            </a:pPr>
            <a:endParaRPr lang="fi-FI" sz="2800" dirty="0">
              <a:solidFill>
                <a:schemeClr val="accent1">
                  <a:lumMod val="50000"/>
                </a:schemeClr>
              </a:solidFill>
            </a:endParaRPr>
          </a:p>
          <a:p>
            <a:pPr>
              <a:lnSpc>
                <a:spcPct val="120000"/>
              </a:lnSpc>
              <a:spcBef>
                <a:spcPts val="0"/>
              </a:spcBef>
            </a:pPr>
            <a:r>
              <a:rPr lang="fi-FI" sz="2800" dirty="0">
                <a:solidFill>
                  <a:schemeClr val="accent6">
                    <a:lumMod val="50000"/>
                  </a:schemeClr>
                </a:solidFill>
              </a:rPr>
              <a:t>Koe arvioi, miten kokelas on saavuttanut S2-oppimäärän tavoitteiden mukaisen kielitaidon.</a:t>
            </a:r>
          </a:p>
          <a:p>
            <a:pPr>
              <a:lnSpc>
                <a:spcPct val="120000"/>
              </a:lnSpc>
              <a:spcBef>
                <a:spcPts val="0"/>
              </a:spcBef>
            </a:pPr>
            <a:r>
              <a:rPr lang="fi-FI" sz="2800" dirty="0">
                <a:solidFill>
                  <a:schemeClr val="accent6">
                    <a:lumMod val="50000"/>
                  </a:schemeClr>
                </a:solidFill>
              </a:rPr>
              <a:t>Kokeessa arvioidaan myös kokelaan kypsyyttä ja valmiuksia jatko-opintoihin. </a:t>
            </a:r>
          </a:p>
          <a:p>
            <a:pPr>
              <a:lnSpc>
                <a:spcPct val="120000"/>
              </a:lnSpc>
              <a:spcBef>
                <a:spcPts val="0"/>
              </a:spcBef>
            </a:pPr>
            <a:endParaRPr lang="fi-FI" sz="2800" dirty="0">
              <a:solidFill>
                <a:schemeClr val="accent6">
                  <a:lumMod val="50000"/>
                </a:schemeClr>
              </a:solidFill>
            </a:endParaRPr>
          </a:p>
          <a:p>
            <a:pPr>
              <a:lnSpc>
                <a:spcPct val="120000"/>
              </a:lnSpc>
              <a:spcBef>
                <a:spcPts val="0"/>
              </a:spcBef>
            </a:pPr>
            <a:r>
              <a:rPr lang="fi-FI" sz="2800" dirty="0">
                <a:solidFill>
                  <a:srgbClr val="C00000"/>
                </a:solidFill>
              </a:rPr>
              <a:t>Koe on syksyllä 2026 yksipäiväinen</a:t>
            </a:r>
            <a:r>
              <a:rPr lang="fi-FI" dirty="0">
                <a:solidFill>
                  <a:srgbClr val="C00000"/>
                </a:solidFill>
              </a:rPr>
              <a:t> ja keväästä 2027 alkaen kaksipäiväinen. </a:t>
            </a:r>
            <a:br>
              <a:rPr lang="fi-FI" dirty="0">
                <a:solidFill>
                  <a:srgbClr val="C00000"/>
                </a:solidFill>
              </a:rPr>
            </a:br>
            <a:r>
              <a:rPr lang="fi-FI" dirty="0">
                <a:solidFill>
                  <a:srgbClr val="C00000"/>
                </a:solidFill>
              </a:rPr>
              <a:t>Koeaika on 6 tuntia.</a:t>
            </a:r>
            <a:endParaRPr lang="fi-FI" sz="2800" dirty="0">
              <a:solidFill>
                <a:srgbClr val="C00000"/>
              </a:solidFill>
            </a:endParaRPr>
          </a:p>
          <a:p>
            <a:pPr>
              <a:lnSpc>
                <a:spcPct val="120000"/>
              </a:lnSpc>
              <a:spcBef>
                <a:spcPts val="0"/>
              </a:spcBef>
            </a:pPr>
            <a:endParaRPr lang="fi-FI" sz="2800" dirty="0">
              <a:solidFill>
                <a:srgbClr val="C00000"/>
              </a:solidFill>
            </a:endParaRPr>
          </a:p>
          <a:p>
            <a:pPr>
              <a:lnSpc>
                <a:spcPct val="120000"/>
              </a:lnSpc>
              <a:spcBef>
                <a:spcPts val="0"/>
              </a:spcBef>
            </a:pPr>
            <a:r>
              <a:rPr lang="fi-FI" sz="2800" dirty="0">
                <a:solidFill>
                  <a:srgbClr val="7030A0"/>
                </a:solidFill>
              </a:rPr>
              <a:t>Kokeessa arvioidaan vastaanottamis- </a:t>
            </a:r>
            <a:r>
              <a:rPr lang="fi-FI" sz="2100" dirty="0">
                <a:solidFill>
                  <a:srgbClr val="7030A0"/>
                </a:solidFill>
              </a:rPr>
              <a:t>(kuuntelu- ja lukutaito) </a:t>
            </a:r>
            <a:r>
              <a:rPr lang="fi-FI" sz="2800" dirty="0">
                <a:solidFill>
                  <a:srgbClr val="7030A0"/>
                </a:solidFill>
              </a:rPr>
              <a:t>ja tuottamistaitoja </a:t>
            </a:r>
            <a:r>
              <a:rPr lang="fi-FI" sz="2100" dirty="0">
                <a:solidFill>
                  <a:srgbClr val="7030A0"/>
                </a:solidFill>
              </a:rPr>
              <a:t>(kirjoitustaito). </a:t>
            </a:r>
            <a:r>
              <a:rPr lang="fi-FI" sz="2800" dirty="0">
                <a:solidFill>
                  <a:srgbClr val="7030A0"/>
                </a:solidFill>
              </a:rPr>
              <a:t>Suullista tuottamista ei arvioida. </a:t>
            </a:r>
          </a:p>
          <a:p>
            <a:pPr>
              <a:lnSpc>
                <a:spcPct val="120000"/>
              </a:lnSpc>
              <a:spcBef>
                <a:spcPts val="0"/>
              </a:spcBef>
            </a:pPr>
            <a:endParaRPr lang="fi-FI" sz="2800" dirty="0">
              <a:solidFill>
                <a:srgbClr val="C00000"/>
              </a:solidFill>
            </a:endParaRPr>
          </a:p>
          <a:p>
            <a:pPr>
              <a:lnSpc>
                <a:spcPct val="120000"/>
              </a:lnSpc>
              <a:spcBef>
                <a:spcPts val="0"/>
              </a:spcBef>
            </a:pPr>
            <a:r>
              <a:rPr lang="fi-FI" sz="2800" dirty="0"/>
              <a:t>Kokeessa yhtenäinen teema, joka liittyy </a:t>
            </a:r>
            <a:r>
              <a:rPr lang="fi-FI" sz="2800" dirty="0" err="1"/>
              <a:t>LOPS:n</a:t>
            </a:r>
            <a:r>
              <a:rPr lang="fi-FI" sz="2800" dirty="0"/>
              <a:t> aihekokonaisuuksiin sekä S2-oppimäärän tavoitteisiin. </a:t>
            </a:r>
          </a:p>
        </p:txBody>
      </p:sp>
    </p:spTree>
    <p:extLst>
      <p:ext uri="{BB962C8B-B14F-4D97-AF65-F5344CB8AC3E}">
        <p14:creationId xmlns:p14="http://schemas.microsoft.com/office/powerpoint/2010/main" val="125993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5853E3-4905-252C-5484-CA1F0D44099A}"/>
              </a:ext>
            </a:extLst>
          </p:cNvPr>
          <p:cNvSpPr>
            <a:spLocks noGrp="1"/>
          </p:cNvSpPr>
          <p:nvPr>
            <p:ph type="title"/>
          </p:nvPr>
        </p:nvSpPr>
        <p:spPr/>
        <p:txBody>
          <a:bodyPr/>
          <a:lstStyle/>
          <a:p>
            <a:r>
              <a:rPr lang="fi-FI" dirty="0"/>
              <a:t>S2-OPETUKSEN YLEISET TAVOITTEET</a:t>
            </a:r>
          </a:p>
        </p:txBody>
      </p:sp>
      <p:sp>
        <p:nvSpPr>
          <p:cNvPr id="3" name="Sisällön paikkamerkki 2">
            <a:extLst>
              <a:ext uri="{FF2B5EF4-FFF2-40B4-BE49-F238E27FC236}">
                <a16:creationId xmlns:a16="http://schemas.microsoft.com/office/drawing/2014/main" id="{7115B490-5298-50CD-6C91-B625C985E5E2}"/>
              </a:ext>
            </a:extLst>
          </p:cNvPr>
          <p:cNvSpPr>
            <a:spLocks noGrp="1"/>
          </p:cNvSpPr>
          <p:nvPr>
            <p:ph idx="1"/>
          </p:nvPr>
        </p:nvSpPr>
        <p:spPr>
          <a:xfrm>
            <a:off x="1076739" y="1619732"/>
            <a:ext cx="6447183" cy="4351338"/>
          </a:xfrm>
        </p:spPr>
        <p:txBody>
          <a:bodyPr>
            <a:normAutofit fontScale="92500" lnSpcReduction="10000"/>
          </a:bodyPr>
          <a:lstStyle/>
          <a:p>
            <a:r>
              <a:rPr lang="fi-FI" sz="4000" dirty="0"/>
              <a:t>vuorovaikutusosaaminen</a:t>
            </a:r>
          </a:p>
          <a:p>
            <a:endParaRPr lang="fi-FI" sz="4000" dirty="0"/>
          </a:p>
          <a:p>
            <a:r>
              <a:rPr lang="fi-FI" sz="4000" dirty="0"/>
              <a:t>tekstien tulkitsemisen taidot </a:t>
            </a:r>
          </a:p>
          <a:p>
            <a:endParaRPr lang="fi-FI" sz="4000" dirty="0"/>
          </a:p>
          <a:p>
            <a:r>
              <a:rPr lang="fi-FI" sz="4000" dirty="0"/>
              <a:t>tekstien tuottamisen taidot </a:t>
            </a:r>
          </a:p>
          <a:p>
            <a:endParaRPr lang="fi-FI" sz="4000" dirty="0"/>
          </a:p>
          <a:p>
            <a:r>
              <a:rPr lang="fi-FI" sz="4000" dirty="0"/>
              <a:t>kielitietoisuuden kehittyminen</a:t>
            </a:r>
          </a:p>
        </p:txBody>
      </p:sp>
      <p:sp>
        <p:nvSpPr>
          <p:cNvPr id="4" name="Pyöristetty kuvatekstisuorakulmio 3">
            <a:extLst>
              <a:ext uri="{FF2B5EF4-FFF2-40B4-BE49-F238E27FC236}">
                <a16:creationId xmlns:a16="http://schemas.microsoft.com/office/drawing/2014/main" id="{25C7252A-D763-7945-DAFA-B21089209C52}"/>
              </a:ext>
            </a:extLst>
          </p:cNvPr>
          <p:cNvSpPr/>
          <p:nvPr/>
        </p:nvSpPr>
        <p:spPr>
          <a:xfrm>
            <a:off x="8714960" y="2740241"/>
            <a:ext cx="2262361" cy="1043609"/>
          </a:xfrm>
          <a:prstGeom prst="wedgeRoundRectCallout">
            <a:avLst>
              <a:gd name="adj1" fmla="val -125128"/>
              <a:gd name="adj2" fmla="val -19188"/>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erityisesti yo-kokeen lukutaito</a:t>
            </a:r>
          </a:p>
        </p:txBody>
      </p:sp>
      <p:sp>
        <p:nvSpPr>
          <p:cNvPr id="5" name="Pyöristetty kuvatekstisuorakulmio 4">
            <a:extLst>
              <a:ext uri="{FF2B5EF4-FFF2-40B4-BE49-F238E27FC236}">
                <a16:creationId xmlns:a16="http://schemas.microsoft.com/office/drawing/2014/main" id="{60B8F475-860C-30AE-4926-ED9516F04DA1}"/>
              </a:ext>
            </a:extLst>
          </p:cNvPr>
          <p:cNvSpPr/>
          <p:nvPr/>
        </p:nvSpPr>
        <p:spPr>
          <a:xfrm>
            <a:off x="8247687" y="4080340"/>
            <a:ext cx="2440908" cy="1043609"/>
          </a:xfrm>
          <a:prstGeom prst="wedgeRoundRectCallout">
            <a:avLst>
              <a:gd name="adj1" fmla="val -105523"/>
              <a:gd name="adj2" fmla="val -3339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erityisesti yo-kokeen kirjoitustaito</a:t>
            </a:r>
          </a:p>
        </p:txBody>
      </p:sp>
      <p:sp>
        <p:nvSpPr>
          <p:cNvPr id="6" name="Pyöristetty kuvatekstisuorakulmio 5">
            <a:extLst>
              <a:ext uri="{FF2B5EF4-FFF2-40B4-BE49-F238E27FC236}">
                <a16:creationId xmlns:a16="http://schemas.microsoft.com/office/drawing/2014/main" id="{2F8EDAC2-171C-85E2-BF8B-8187D22066D3}"/>
              </a:ext>
            </a:extLst>
          </p:cNvPr>
          <p:cNvSpPr/>
          <p:nvPr/>
        </p:nvSpPr>
        <p:spPr>
          <a:xfrm>
            <a:off x="8145073" y="1509005"/>
            <a:ext cx="2543522" cy="1043609"/>
          </a:xfrm>
          <a:prstGeom prst="wedgeRoundRectCallout">
            <a:avLst>
              <a:gd name="adj1" fmla="val -121923"/>
              <a:gd name="adj2" fmla="val -14195"/>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erityisesti yo-kokeen kuuntelu &amp; lyhyt viesti</a:t>
            </a:r>
          </a:p>
        </p:txBody>
      </p:sp>
      <p:sp>
        <p:nvSpPr>
          <p:cNvPr id="7" name="Pyöristetty kuvatekstisuorakulmio 6">
            <a:extLst>
              <a:ext uri="{FF2B5EF4-FFF2-40B4-BE49-F238E27FC236}">
                <a16:creationId xmlns:a16="http://schemas.microsoft.com/office/drawing/2014/main" id="{D8373CE1-9665-F462-CB4D-F6406832E6AB}"/>
              </a:ext>
            </a:extLst>
          </p:cNvPr>
          <p:cNvSpPr/>
          <p:nvPr/>
        </p:nvSpPr>
        <p:spPr>
          <a:xfrm>
            <a:off x="9218095" y="5449266"/>
            <a:ext cx="2262361" cy="1043609"/>
          </a:xfrm>
          <a:prstGeom prst="wedgeRoundRectCallout">
            <a:avLst>
              <a:gd name="adj1" fmla="val -137864"/>
              <a:gd name="adj2" fmla="val -53551"/>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erityisesti yo-kokeen kirjoitustaito</a:t>
            </a:r>
          </a:p>
        </p:txBody>
      </p:sp>
    </p:spTree>
    <p:extLst>
      <p:ext uri="{BB962C8B-B14F-4D97-AF65-F5344CB8AC3E}">
        <p14:creationId xmlns:p14="http://schemas.microsoft.com/office/powerpoint/2010/main" val="41313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A5C313-E69C-E5D4-4773-76479BBA026E}"/>
              </a:ext>
            </a:extLst>
          </p:cNvPr>
          <p:cNvSpPr>
            <a:spLocks noGrp="1"/>
          </p:cNvSpPr>
          <p:nvPr>
            <p:ph type="title"/>
          </p:nvPr>
        </p:nvSpPr>
        <p:spPr>
          <a:xfrm>
            <a:off x="467139" y="176281"/>
            <a:ext cx="11237843" cy="668545"/>
          </a:xfrm>
        </p:spPr>
        <p:txBody>
          <a:bodyPr>
            <a:normAutofit/>
          </a:bodyPr>
          <a:lstStyle/>
          <a:p>
            <a:r>
              <a:rPr lang="fi-FI" sz="3600" dirty="0"/>
              <a:t>Vuorovaikutusosaaminen &amp; kielitietoisuuden kehittyminen</a:t>
            </a:r>
          </a:p>
        </p:txBody>
      </p:sp>
      <p:sp>
        <p:nvSpPr>
          <p:cNvPr id="3" name="Sisällön paikkamerkki 2">
            <a:extLst>
              <a:ext uri="{FF2B5EF4-FFF2-40B4-BE49-F238E27FC236}">
                <a16:creationId xmlns:a16="http://schemas.microsoft.com/office/drawing/2014/main" id="{0A891410-FE8B-AD99-C415-388FE09F7606}"/>
              </a:ext>
            </a:extLst>
          </p:cNvPr>
          <p:cNvSpPr>
            <a:spLocks noGrp="1"/>
          </p:cNvSpPr>
          <p:nvPr>
            <p:ph sz="half" idx="1"/>
          </p:nvPr>
        </p:nvSpPr>
        <p:spPr>
          <a:xfrm>
            <a:off x="467139" y="1033670"/>
            <a:ext cx="5552661" cy="5824330"/>
          </a:xfrm>
        </p:spPr>
        <p:txBody>
          <a:bodyPr>
            <a:normAutofit fontScale="70000" lnSpcReduction="20000"/>
          </a:bodyPr>
          <a:lstStyle/>
          <a:p>
            <a:pPr marL="0" indent="0">
              <a:lnSpc>
                <a:spcPct val="120000"/>
              </a:lnSpc>
              <a:spcBef>
                <a:spcPts val="0"/>
              </a:spcBef>
              <a:buNone/>
            </a:pPr>
            <a:r>
              <a:rPr lang="fi-FI" b="1" dirty="0"/>
              <a:t>Vuorovaikutusosaaminen </a:t>
            </a:r>
          </a:p>
          <a:p>
            <a:pPr marL="0" indent="0">
              <a:lnSpc>
                <a:spcPct val="120000"/>
              </a:lnSpc>
              <a:spcBef>
                <a:spcPts val="0"/>
              </a:spcBef>
              <a:buNone/>
            </a:pPr>
            <a:r>
              <a:rPr lang="fi-FI" dirty="0"/>
              <a:t>Tavoitteena on, että opiskelija </a:t>
            </a:r>
          </a:p>
          <a:p>
            <a:pPr marL="0" indent="0">
              <a:lnSpc>
                <a:spcPct val="120000"/>
              </a:lnSpc>
              <a:spcBef>
                <a:spcPts val="0"/>
              </a:spcBef>
              <a:buNone/>
            </a:pPr>
            <a:r>
              <a:rPr lang="fi-FI" dirty="0"/>
              <a:t>• pystyy tavoitteelliseen, tarkoituksenmukaiseen ja eettiseen vuorovaikutukseen esiintymis- ja ryhmäviestintätilanteissa </a:t>
            </a:r>
          </a:p>
          <a:p>
            <a:pPr marL="0" indent="0">
              <a:lnSpc>
                <a:spcPct val="120000"/>
              </a:lnSpc>
              <a:spcBef>
                <a:spcPts val="0"/>
              </a:spcBef>
              <a:buNone/>
            </a:pPr>
            <a:endParaRPr lang="fi-FI" dirty="0"/>
          </a:p>
          <a:p>
            <a:pPr marL="0" indent="0">
              <a:lnSpc>
                <a:spcPct val="120000"/>
              </a:lnSpc>
              <a:spcBef>
                <a:spcPts val="0"/>
              </a:spcBef>
              <a:buNone/>
            </a:pPr>
            <a:r>
              <a:rPr lang="fi-FI" dirty="0"/>
              <a:t>• osaa arvioida, eritellä ja kehittää omaa vuorovaikutusosaamistaan </a:t>
            </a:r>
          </a:p>
          <a:p>
            <a:pPr marL="0" indent="0">
              <a:lnSpc>
                <a:spcPct val="120000"/>
              </a:lnSpc>
              <a:spcBef>
                <a:spcPts val="0"/>
              </a:spcBef>
              <a:buNone/>
            </a:pPr>
            <a:endParaRPr lang="fi-FI" dirty="0"/>
          </a:p>
          <a:p>
            <a:pPr marL="0" indent="0">
              <a:lnSpc>
                <a:spcPct val="120000"/>
              </a:lnSpc>
              <a:spcBef>
                <a:spcPts val="0"/>
              </a:spcBef>
              <a:buNone/>
            </a:pPr>
            <a:r>
              <a:rPr lang="fi-FI" dirty="0"/>
              <a:t>• ymmärtää yhä käsitteellisempää opetuspuhetta ja muodollisia puhetilanteita, osaa toimia niissä ja hallitsee niihin sopivia viestintä- ja vuorovaikutusstrategioita </a:t>
            </a:r>
          </a:p>
          <a:p>
            <a:pPr marL="0" indent="0">
              <a:lnSpc>
                <a:spcPct val="120000"/>
              </a:lnSpc>
              <a:spcBef>
                <a:spcPts val="0"/>
              </a:spcBef>
              <a:buNone/>
            </a:pPr>
            <a:endParaRPr lang="fi-FI" dirty="0"/>
          </a:p>
          <a:p>
            <a:pPr marL="0" indent="0">
              <a:lnSpc>
                <a:spcPct val="120000"/>
              </a:lnSpc>
              <a:spcBef>
                <a:spcPts val="0"/>
              </a:spcBef>
              <a:buNone/>
            </a:pPr>
            <a:r>
              <a:rPr lang="fi-FI" dirty="0"/>
              <a:t>• on tietoinen vuorovaikutustilanteiden kulttuurisidonnaisuudesta ja osaa tarkastella ja tulkita erilaisia vuorovaikutustilanteita ja niiden etiikkaa. </a:t>
            </a:r>
          </a:p>
        </p:txBody>
      </p:sp>
      <p:sp>
        <p:nvSpPr>
          <p:cNvPr id="4" name="Sisällön paikkamerkki 3">
            <a:extLst>
              <a:ext uri="{FF2B5EF4-FFF2-40B4-BE49-F238E27FC236}">
                <a16:creationId xmlns:a16="http://schemas.microsoft.com/office/drawing/2014/main" id="{FDF682E8-6EBF-1EFA-184F-1C979BB66CCF}"/>
              </a:ext>
            </a:extLst>
          </p:cNvPr>
          <p:cNvSpPr>
            <a:spLocks noGrp="1"/>
          </p:cNvSpPr>
          <p:nvPr>
            <p:ph sz="half" idx="2"/>
          </p:nvPr>
        </p:nvSpPr>
        <p:spPr>
          <a:xfrm>
            <a:off x="6172199" y="1033670"/>
            <a:ext cx="5552661" cy="5724939"/>
          </a:xfrm>
        </p:spPr>
        <p:txBody>
          <a:bodyPr>
            <a:normAutofit fontScale="70000" lnSpcReduction="20000"/>
          </a:bodyPr>
          <a:lstStyle/>
          <a:p>
            <a:pPr marL="0" indent="0">
              <a:lnSpc>
                <a:spcPct val="120000"/>
              </a:lnSpc>
              <a:spcBef>
                <a:spcPts val="0"/>
              </a:spcBef>
              <a:buNone/>
            </a:pPr>
            <a:r>
              <a:rPr lang="fi-FI" b="1" dirty="0"/>
              <a:t>Kielitietoisuuden kehittyminen   </a:t>
            </a:r>
          </a:p>
          <a:p>
            <a:pPr marL="0" indent="0">
              <a:lnSpc>
                <a:spcPct val="120000"/>
              </a:lnSpc>
              <a:spcBef>
                <a:spcPts val="0"/>
              </a:spcBef>
              <a:buNone/>
            </a:pPr>
            <a:r>
              <a:rPr lang="fi-FI" dirty="0"/>
              <a:t>Tavoitteena on, että opiskelija </a:t>
            </a:r>
          </a:p>
          <a:p>
            <a:pPr marL="0" indent="0">
              <a:lnSpc>
                <a:spcPct val="120000"/>
              </a:lnSpc>
              <a:spcBef>
                <a:spcPts val="0"/>
              </a:spcBef>
              <a:buNone/>
            </a:pPr>
            <a:r>
              <a:rPr lang="fi-FI" dirty="0"/>
              <a:t>• ymmärtää kielen merkityksen oppimiselle ja ajattelulle sekä kielellisen ja kulttuurisen moninaisuuden merkityksen identiteetille sekä oppii kehittämään kielitaitoaan erilaisissa kielenkäyttöympäristöissä ja -tilanteissa ja käyttämään oppimisessaan koko kielivarantoaan </a:t>
            </a:r>
          </a:p>
          <a:p>
            <a:pPr marL="0" indent="0">
              <a:lnSpc>
                <a:spcPct val="120000"/>
              </a:lnSpc>
              <a:spcBef>
                <a:spcPts val="0"/>
              </a:spcBef>
              <a:buNone/>
            </a:pPr>
            <a:endParaRPr lang="fi-FI" dirty="0"/>
          </a:p>
          <a:p>
            <a:pPr marL="0" indent="0">
              <a:lnSpc>
                <a:spcPct val="120000"/>
              </a:lnSpc>
              <a:spcBef>
                <a:spcPts val="0"/>
              </a:spcBef>
              <a:buNone/>
            </a:pPr>
            <a:r>
              <a:rPr lang="fi-FI" dirty="0"/>
              <a:t>• syventää tietojaan kielen rakenteista, eri rekistereistä, tyylipiirteistä ja sävyistä sekä niiden luomista merkityksistä sekä kirjallisuudesta ja muista kulttuurituotteista </a:t>
            </a:r>
          </a:p>
          <a:p>
            <a:pPr marL="0" indent="0">
              <a:lnSpc>
                <a:spcPct val="120000"/>
              </a:lnSpc>
              <a:spcBef>
                <a:spcPts val="0"/>
              </a:spcBef>
              <a:buNone/>
            </a:pPr>
            <a:endParaRPr lang="fi-FI" dirty="0"/>
          </a:p>
          <a:p>
            <a:pPr marL="0" indent="0">
              <a:lnSpc>
                <a:spcPct val="120000"/>
              </a:lnSpc>
              <a:spcBef>
                <a:spcPts val="0"/>
              </a:spcBef>
              <a:buNone/>
            </a:pPr>
            <a:r>
              <a:rPr lang="fi-FI" dirty="0"/>
              <a:t>• ymmärtää kielen oppimisen prosessia sekä oppii tuntemaan ja hyödyntämään itselleen sopivimpia keinoja ja välineitä kielitaitonsa kehittämiseksi.</a:t>
            </a:r>
          </a:p>
          <a:p>
            <a:endParaRPr lang="fi-FI" dirty="0"/>
          </a:p>
        </p:txBody>
      </p:sp>
      <mc:AlternateContent xmlns:mc="http://schemas.openxmlformats.org/markup-compatibility/2006" xmlns:p14="http://schemas.microsoft.com/office/powerpoint/2010/main">
        <mc:Choice Requires="p14">
          <p:contentPart p14:bwMode="auto" r:id="rId2">
            <p14:nvContentPartPr>
              <p14:cNvPr id="5" name="Käsinkirjoitus 4">
                <a:extLst>
                  <a:ext uri="{FF2B5EF4-FFF2-40B4-BE49-F238E27FC236}">
                    <a16:creationId xmlns:a16="http://schemas.microsoft.com/office/drawing/2014/main" id="{57012846-7F46-EDA8-2AF3-AC11E8F17405}"/>
                  </a:ext>
                </a:extLst>
              </p14:cNvPr>
              <p14:cNvContentPartPr/>
              <p14:nvPr/>
            </p14:nvContentPartPr>
            <p14:xfrm>
              <a:off x="428212" y="3914859"/>
              <a:ext cx="5403960" cy="387720"/>
            </p14:xfrm>
          </p:contentPart>
        </mc:Choice>
        <mc:Fallback xmlns="">
          <p:pic>
            <p:nvPicPr>
              <p:cNvPr id="5" name="Käsinkirjoitus 4">
                <a:extLst>
                  <a:ext uri="{FF2B5EF4-FFF2-40B4-BE49-F238E27FC236}">
                    <a16:creationId xmlns:a16="http://schemas.microsoft.com/office/drawing/2014/main" id="{57012846-7F46-EDA8-2AF3-AC11E8F17405}"/>
                  </a:ext>
                </a:extLst>
              </p:cNvPr>
              <p:cNvPicPr/>
              <p:nvPr/>
            </p:nvPicPr>
            <p:blipFill>
              <a:blip r:embed="rId3"/>
              <a:stretch>
                <a:fillRect/>
              </a:stretch>
            </p:blipFill>
            <p:spPr>
              <a:xfrm>
                <a:off x="338212" y="3734859"/>
                <a:ext cx="5583600" cy="747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Käsinkirjoitus 5">
                <a:extLst>
                  <a:ext uri="{FF2B5EF4-FFF2-40B4-BE49-F238E27FC236}">
                    <a16:creationId xmlns:a16="http://schemas.microsoft.com/office/drawing/2014/main" id="{1F2A5485-8DF9-4532-C1BE-0085CE583C73}"/>
                  </a:ext>
                </a:extLst>
              </p14:cNvPr>
              <p14:cNvContentPartPr/>
              <p14:nvPr/>
            </p14:nvContentPartPr>
            <p14:xfrm>
              <a:off x="648892" y="5796219"/>
              <a:ext cx="4605120" cy="321480"/>
            </p14:xfrm>
          </p:contentPart>
        </mc:Choice>
        <mc:Fallback xmlns="">
          <p:pic>
            <p:nvPicPr>
              <p:cNvPr id="6" name="Käsinkirjoitus 5">
                <a:extLst>
                  <a:ext uri="{FF2B5EF4-FFF2-40B4-BE49-F238E27FC236}">
                    <a16:creationId xmlns:a16="http://schemas.microsoft.com/office/drawing/2014/main" id="{1F2A5485-8DF9-4532-C1BE-0085CE583C73}"/>
                  </a:ext>
                </a:extLst>
              </p:cNvPr>
              <p:cNvPicPr/>
              <p:nvPr/>
            </p:nvPicPr>
            <p:blipFill>
              <a:blip r:embed="rId5"/>
              <a:stretch>
                <a:fillRect/>
              </a:stretch>
            </p:blipFill>
            <p:spPr>
              <a:xfrm>
                <a:off x="559252" y="5616219"/>
                <a:ext cx="4784760" cy="681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Käsinkirjoitus 6">
                <a:extLst>
                  <a:ext uri="{FF2B5EF4-FFF2-40B4-BE49-F238E27FC236}">
                    <a16:creationId xmlns:a16="http://schemas.microsoft.com/office/drawing/2014/main" id="{CC0029B6-A243-D855-C72F-8E61C91E44D9}"/>
                  </a:ext>
                </a:extLst>
              </p14:cNvPr>
              <p14:cNvContentPartPr/>
              <p14:nvPr/>
            </p14:nvContentPartPr>
            <p14:xfrm>
              <a:off x="6097492" y="3987579"/>
              <a:ext cx="3927240" cy="322920"/>
            </p14:xfrm>
          </p:contentPart>
        </mc:Choice>
        <mc:Fallback xmlns="">
          <p:pic>
            <p:nvPicPr>
              <p:cNvPr id="7" name="Käsinkirjoitus 6">
                <a:extLst>
                  <a:ext uri="{FF2B5EF4-FFF2-40B4-BE49-F238E27FC236}">
                    <a16:creationId xmlns:a16="http://schemas.microsoft.com/office/drawing/2014/main" id="{CC0029B6-A243-D855-C72F-8E61C91E44D9}"/>
                  </a:ext>
                </a:extLst>
              </p:cNvPr>
              <p:cNvPicPr/>
              <p:nvPr/>
            </p:nvPicPr>
            <p:blipFill>
              <a:blip r:embed="rId7"/>
              <a:stretch>
                <a:fillRect/>
              </a:stretch>
            </p:blipFill>
            <p:spPr>
              <a:xfrm>
                <a:off x="6007492" y="3807579"/>
                <a:ext cx="4106880" cy="682560"/>
              </a:xfrm>
              <a:prstGeom prst="rect">
                <a:avLst/>
              </a:prstGeom>
            </p:spPr>
          </p:pic>
        </mc:Fallback>
      </mc:AlternateContent>
      <p:sp>
        <p:nvSpPr>
          <p:cNvPr id="8" name="Pyöristetty kuvatekstisuorakulmio 7">
            <a:extLst>
              <a:ext uri="{FF2B5EF4-FFF2-40B4-BE49-F238E27FC236}">
                <a16:creationId xmlns:a16="http://schemas.microsoft.com/office/drawing/2014/main" id="{D4EC4EFF-A7BD-A09E-F99F-739C8FDC3207}"/>
              </a:ext>
            </a:extLst>
          </p:cNvPr>
          <p:cNvSpPr/>
          <p:nvPr/>
        </p:nvSpPr>
        <p:spPr>
          <a:xfrm>
            <a:off x="4775439" y="2805788"/>
            <a:ext cx="1759226" cy="707096"/>
          </a:xfrm>
          <a:prstGeom prst="wedgeRoundRectCallout">
            <a:avLst>
              <a:gd name="adj1" fmla="val -95028"/>
              <a:gd name="adj2" fmla="val 668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kuuntelu</a:t>
            </a:r>
          </a:p>
        </p:txBody>
      </p:sp>
      <p:sp>
        <p:nvSpPr>
          <p:cNvPr id="9" name="Pyöristetty kuvatekstisuorakulmio 8">
            <a:extLst>
              <a:ext uri="{FF2B5EF4-FFF2-40B4-BE49-F238E27FC236}">
                <a16:creationId xmlns:a16="http://schemas.microsoft.com/office/drawing/2014/main" id="{B6A64AC6-900E-A8CA-42BE-61AEDBBFAA54}"/>
              </a:ext>
            </a:extLst>
          </p:cNvPr>
          <p:cNvSpPr/>
          <p:nvPr/>
        </p:nvSpPr>
        <p:spPr>
          <a:xfrm>
            <a:off x="4072946" y="4442966"/>
            <a:ext cx="1759226" cy="707096"/>
          </a:xfrm>
          <a:prstGeom prst="wedgeRoundRectCallout">
            <a:avLst>
              <a:gd name="adj1" fmla="val -33217"/>
              <a:gd name="adj2" fmla="val 112323"/>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kuuntelu</a:t>
            </a:r>
          </a:p>
        </p:txBody>
      </p:sp>
      <p:sp>
        <p:nvSpPr>
          <p:cNvPr id="10" name="Pyöristetty kuvatekstisuorakulmio 9">
            <a:extLst>
              <a:ext uri="{FF2B5EF4-FFF2-40B4-BE49-F238E27FC236}">
                <a16:creationId xmlns:a16="http://schemas.microsoft.com/office/drawing/2014/main" id="{CC4AA616-A6BA-E5FD-9D6E-CD40A217BCC2}"/>
              </a:ext>
            </a:extLst>
          </p:cNvPr>
          <p:cNvSpPr/>
          <p:nvPr/>
        </p:nvSpPr>
        <p:spPr>
          <a:xfrm>
            <a:off x="9965634" y="2870421"/>
            <a:ext cx="1759226" cy="707096"/>
          </a:xfrm>
          <a:prstGeom prst="wedgeRoundRectCallout">
            <a:avLst>
              <a:gd name="adj1" fmla="val -95028"/>
              <a:gd name="adj2" fmla="val 668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lyhyt kirjoitustehtävä</a:t>
            </a:r>
          </a:p>
        </p:txBody>
      </p:sp>
      <mc:AlternateContent xmlns:mc="http://schemas.openxmlformats.org/markup-compatibility/2006" xmlns:p14="http://schemas.microsoft.com/office/powerpoint/2010/main">
        <mc:Choice Requires="p14">
          <p:contentPart p14:bwMode="auto" r:id="rId8">
            <p14:nvContentPartPr>
              <p14:cNvPr id="11" name="Käsinkirjoitus 10">
                <a:extLst>
                  <a:ext uri="{FF2B5EF4-FFF2-40B4-BE49-F238E27FC236}">
                    <a16:creationId xmlns:a16="http://schemas.microsoft.com/office/drawing/2014/main" id="{374C3919-2AB8-7753-03BE-F91D08E9C6FA}"/>
                  </a:ext>
                </a:extLst>
              </p14:cNvPr>
              <p14:cNvContentPartPr/>
              <p14:nvPr/>
            </p14:nvContentPartPr>
            <p14:xfrm>
              <a:off x="2113437" y="3766720"/>
              <a:ext cx="2103480" cy="422280"/>
            </p14:xfrm>
          </p:contentPart>
        </mc:Choice>
        <mc:Fallback xmlns="">
          <p:pic>
            <p:nvPicPr>
              <p:cNvPr id="11" name="Käsinkirjoitus 10">
                <a:extLst>
                  <a:ext uri="{FF2B5EF4-FFF2-40B4-BE49-F238E27FC236}">
                    <a16:creationId xmlns:a16="http://schemas.microsoft.com/office/drawing/2014/main" id="{374C3919-2AB8-7753-03BE-F91D08E9C6FA}"/>
                  </a:ext>
                </a:extLst>
              </p:cNvPr>
              <p:cNvPicPr/>
              <p:nvPr/>
            </p:nvPicPr>
            <p:blipFill>
              <a:blip r:embed="rId9"/>
              <a:stretch>
                <a:fillRect/>
              </a:stretch>
            </p:blipFill>
            <p:spPr>
              <a:xfrm>
                <a:off x="2095797" y="3748720"/>
                <a:ext cx="213912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Käsinkirjoitus 11">
                <a:extLst>
                  <a:ext uri="{FF2B5EF4-FFF2-40B4-BE49-F238E27FC236}">
                    <a16:creationId xmlns:a16="http://schemas.microsoft.com/office/drawing/2014/main" id="{B9395C30-699D-E3E1-5DDA-DF76D53AB6C1}"/>
                  </a:ext>
                </a:extLst>
              </p14:cNvPr>
              <p14:cNvContentPartPr/>
              <p14:nvPr/>
            </p14:nvContentPartPr>
            <p14:xfrm>
              <a:off x="490557" y="4038160"/>
              <a:ext cx="2966040" cy="580320"/>
            </p14:xfrm>
          </p:contentPart>
        </mc:Choice>
        <mc:Fallback xmlns="">
          <p:pic>
            <p:nvPicPr>
              <p:cNvPr id="12" name="Käsinkirjoitus 11">
                <a:extLst>
                  <a:ext uri="{FF2B5EF4-FFF2-40B4-BE49-F238E27FC236}">
                    <a16:creationId xmlns:a16="http://schemas.microsoft.com/office/drawing/2014/main" id="{B9395C30-699D-E3E1-5DDA-DF76D53AB6C1}"/>
                  </a:ext>
                </a:extLst>
              </p:cNvPr>
              <p:cNvPicPr/>
              <p:nvPr/>
            </p:nvPicPr>
            <p:blipFill>
              <a:blip r:embed="rId11"/>
              <a:stretch>
                <a:fillRect/>
              </a:stretch>
            </p:blipFill>
            <p:spPr>
              <a:xfrm>
                <a:off x="472917" y="4020520"/>
                <a:ext cx="300168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Käsinkirjoitus 16">
                <a:extLst>
                  <a:ext uri="{FF2B5EF4-FFF2-40B4-BE49-F238E27FC236}">
                    <a16:creationId xmlns:a16="http://schemas.microsoft.com/office/drawing/2014/main" id="{7DFDC132-DDA5-A705-3925-5521EE6F7D5B}"/>
                  </a:ext>
                </a:extLst>
              </p14:cNvPr>
              <p14:cNvContentPartPr/>
              <p14:nvPr/>
            </p14:nvContentPartPr>
            <p14:xfrm>
              <a:off x="1237917" y="5982520"/>
              <a:ext cx="3415680" cy="380880"/>
            </p14:xfrm>
          </p:contentPart>
        </mc:Choice>
        <mc:Fallback xmlns="">
          <p:pic>
            <p:nvPicPr>
              <p:cNvPr id="17" name="Käsinkirjoitus 16">
                <a:extLst>
                  <a:ext uri="{FF2B5EF4-FFF2-40B4-BE49-F238E27FC236}">
                    <a16:creationId xmlns:a16="http://schemas.microsoft.com/office/drawing/2014/main" id="{7DFDC132-DDA5-A705-3925-5521EE6F7D5B}"/>
                  </a:ext>
                </a:extLst>
              </p:cNvPr>
              <p:cNvPicPr/>
              <p:nvPr/>
            </p:nvPicPr>
            <p:blipFill>
              <a:blip r:embed="rId13"/>
              <a:stretch>
                <a:fillRect/>
              </a:stretch>
            </p:blipFill>
            <p:spPr>
              <a:xfrm>
                <a:off x="1220277" y="5964880"/>
                <a:ext cx="3451320" cy="416520"/>
              </a:xfrm>
              <a:prstGeom prst="rect">
                <a:avLst/>
              </a:prstGeom>
            </p:spPr>
          </p:pic>
        </mc:Fallback>
      </mc:AlternateContent>
    </p:spTree>
    <p:extLst>
      <p:ext uri="{BB962C8B-B14F-4D97-AF65-F5344CB8AC3E}">
        <p14:creationId xmlns:p14="http://schemas.microsoft.com/office/powerpoint/2010/main" val="201591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0AB6E3-9A2B-E4A5-B243-1162B73F6F17}"/>
              </a:ext>
            </a:extLst>
          </p:cNvPr>
          <p:cNvSpPr>
            <a:spLocks noGrp="1"/>
          </p:cNvSpPr>
          <p:nvPr>
            <p:ph type="title"/>
          </p:nvPr>
        </p:nvSpPr>
        <p:spPr>
          <a:xfrm>
            <a:off x="838200" y="325368"/>
            <a:ext cx="10515600" cy="1325563"/>
          </a:xfrm>
        </p:spPr>
        <p:txBody>
          <a:bodyPr/>
          <a:lstStyle/>
          <a:p>
            <a:r>
              <a:rPr lang="fi-FI" dirty="0"/>
              <a:t>Tekstien tulkitseminen = lukeminen</a:t>
            </a:r>
          </a:p>
        </p:txBody>
      </p:sp>
      <p:sp>
        <p:nvSpPr>
          <p:cNvPr id="3" name="Sisällön paikkamerkki 2">
            <a:extLst>
              <a:ext uri="{FF2B5EF4-FFF2-40B4-BE49-F238E27FC236}">
                <a16:creationId xmlns:a16="http://schemas.microsoft.com/office/drawing/2014/main" id="{2C32608A-98F2-A1EC-D474-3FDE998DD349}"/>
              </a:ext>
            </a:extLst>
          </p:cNvPr>
          <p:cNvSpPr>
            <a:spLocks noGrp="1"/>
          </p:cNvSpPr>
          <p:nvPr>
            <p:ph idx="1"/>
          </p:nvPr>
        </p:nvSpPr>
        <p:spPr>
          <a:xfrm>
            <a:off x="838200" y="1530626"/>
            <a:ext cx="11158330" cy="5128591"/>
          </a:xfrm>
        </p:spPr>
        <p:txBody>
          <a:bodyPr>
            <a:normAutofit fontScale="77500" lnSpcReduction="20000"/>
          </a:bodyPr>
          <a:lstStyle/>
          <a:p>
            <a:pPr marL="0" indent="0">
              <a:lnSpc>
                <a:spcPct val="120000"/>
              </a:lnSpc>
              <a:spcBef>
                <a:spcPts val="0"/>
              </a:spcBef>
              <a:buNone/>
            </a:pPr>
            <a:r>
              <a:rPr lang="fi-FI" dirty="0"/>
              <a:t>Tavoitteena on, että opiskelija </a:t>
            </a:r>
          </a:p>
          <a:p>
            <a:pPr marL="0" indent="0">
              <a:lnSpc>
                <a:spcPct val="120000"/>
              </a:lnSpc>
              <a:spcBef>
                <a:spcPts val="0"/>
              </a:spcBef>
              <a:buNone/>
            </a:pPr>
            <a:r>
              <a:rPr lang="fi-FI" dirty="0"/>
              <a:t>• kehittää käsitteellisen kielen taitoaan sekä kriittistä ja kulttuurista monilukutaitoaan niin, että ymmärtää monimuotoisia tekstejä, kuten asia- ja mediatekstejä, kirjallisuutta ja puhuttuja tekstejä, ja hyödyntää sopivia strategioita niiden lukemisessa ja tulkitsemisessa </a:t>
            </a:r>
          </a:p>
          <a:p>
            <a:pPr marL="0" indent="0">
              <a:lnSpc>
                <a:spcPct val="120000"/>
              </a:lnSpc>
              <a:spcBef>
                <a:spcPts val="0"/>
              </a:spcBef>
              <a:buNone/>
            </a:pPr>
            <a:endParaRPr lang="fi-FI" dirty="0"/>
          </a:p>
          <a:p>
            <a:pPr marL="0" indent="0">
              <a:lnSpc>
                <a:spcPct val="120000"/>
              </a:lnSpc>
              <a:spcBef>
                <a:spcPts val="0"/>
              </a:spcBef>
              <a:buNone/>
            </a:pPr>
            <a:r>
              <a:rPr lang="fi-FI" dirty="0"/>
              <a:t>• kehittää lukemalla sana-, fraasi- ja käsitevarantoaan sekä käsitystään kirjoitetun kielen rakenteista ja osaa arvioida tekstejä tietoisena niiden tavoitteista ja konteksteista </a:t>
            </a:r>
          </a:p>
          <a:p>
            <a:pPr marL="0" indent="0">
              <a:lnSpc>
                <a:spcPct val="120000"/>
              </a:lnSpc>
              <a:spcBef>
                <a:spcPts val="0"/>
              </a:spcBef>
              <a:buNone/>
            </a:pPr>
            <a:endParaRPr lang="fi-FI" dirty="0"/>
          </a:p>
          <a:p>
            <a:pPr marL="0" indent="0">
              <a:lnSpc>
                <a:spcPct val="120000"/>
              </a:lnSpc>
              <a:spcBef>
                <a:spcPts val="0"/>
              </a:spcBef>
              <a:buNone/>
            </a:pPr>
            <a:r>
              <a:rPr lang="fi-FI" dirty="0"/>
              <a:t>• kehittää kauno- ja tietokirjallisuuden tulkitsevan ja elämyksellisen lukemisen taitojaan, monipuolistaa lukemistoaan ja syventää ymmärrystään kirjallisuuden keinoista sekä oppii lukemaan ja tulkitsemaan myös pitkiä tietotekstejä, kokonaisia kaunokirjallisia teoksia ja tietokirjoja </a:t>
            </a:r>
          </a:p>
          <a:p>
            <a:pPr marL="0" indent="0">
              <a:lnSpc>
                <a:spcPct val="120000"/>
              </a:lnSpc>
              <a:spcBef>
                <a:spcPts val="0"/>
              </a:spcBef>
              <a:buNone/>
            </a:pPr>
            <a:endParaRPr lang="fi-FI" dirty="0"/>
          </a:p>
          <a:p>
            <a:pPr marL="0" indent="0">
              <a:lnSpc>
                <a:spcPct val="120000"/>
              </a:lnSpc>
              <a:spcBef>
                <a:spcPts val="0"/>
              </a:spcBef>
              <a:buNone/>
            </a:pPr>
            <a:r>
              <a:rPr lang="fi-FI" dirty="0"/>
              <a:t>• osaa kriittisesti arvioida erilaisia tiedonlähteitä sekä niiden tarkoitusperiä, luotettavuutta ja käytettävyyttä. </a:t>
            </a:r>
          </a:p>
        </p:txBody>
      </p:sp>
      <mc:AlternateContent xmlns:mc="http://schemas.openxmlformats.org/markup-compatibility/2006" xmlns:p14="http://schemas.microsoft.com/office/powerpoint/2010/main">
        <mc:Choice Requires="p14">
          <p:contentPart p14:bwMode="auto" r:id="rId2">
            <p14:nvContentPartPr>
              <p14:cNvPr id="4" name="Käsinkirjoitus 3">
                <a:extLst>
                  <a:ext uri="{FF2B5EF4-FFF2-40B4-BE49-F238E27FC236}">
                    <a16:creationId xmlns:a16="http://schemas.microsoft.com/office/drawing/2014/main" id="{1F6346F2-5560-8815-8263-11E46DF52390}"/>
                  </a:ext>
                </a:extLst>
              </p14:cNvPr>
              <p14:cNvContentPartPr/>
              <p14:nvPr/>
            </p14:nvContentPartPr>
            <p14:xfrm>
              <a:off x="890134" y="2256412"/>
              <a:ext cx="8659440" cy="278640"/>
            </p14:xfrm>
          </p:contentPart>
        </mc:Choice>
        <mc:Fallback xmlns="">
          <p:pic>
            <p:nvPicPr>
              <p:cNvPr id="4" name="Käsinkirjoitus 3">
                <a:extLst>
                  <a:ext uri="{FF2B5EF4-FFF2-40B4-BE49-F238E27FC236}">
                    <a16:creationId xmlns:a16="http://schemas.microsoft.com/office/drawing/2014/main" id="{1F6346F2-5560-8815-8263-11E46DF52390}"/>
                  </a:ext>
                </a:extLst>
              </p:cNvPr>
              <p:cNvPicPr/>
              <p:nvPr/>
            </p:nvPicPr>
            <p:blipFill>
              <a:blip r:embed="rId3"/>
              <a:stretch>
                <a:fillRect/>
              </a:stretch>
            </p:blipFill>
            <p:spPr>
              <a:xfrm>
                <a:off x="818134" y="2112772"/>
                <a:ext cx="8803080" cy="566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Käsinkirjoitus 4">
                <a:extLst>
                  <a:ext uri="{FF2B5EF4-FFF2-40B4-BE49-F238E27FC236}">
                    <a16:creationId xmlns:a16="http://schemas.microsoft.com/office/drawing/2014/main" id="{C43040C2-D8E9-4077-F63B-F1A8F899D950}"/>
                  </a:ext>
                </a:extLst>
              </p14:cNvPr>
              <p14:cNvContentPartPr/>
              <p14:nvPr/>
            </p14:nvContentPartPr>
            <p14:xfrm>
              <a:off x="2299534" y="2710012"/>
              <a:ext cx="7405560" cy="78120"/>
            </p14:xfrm>
          </p:contentPart>
        </mc:Choice>
        <mc:Fallback xmlns="">
          <p:pic>
            <p:nvPicPr>
              <p:cNvPr id="5" name="Käsinkirjoitus 4">
                <a:extLst>
                  <a:ext uri="{FF2B5EF4-FFF2-40B4-BE49-F238E27FC236}">
                    <a16:creationId xmlns:a16="http://schemas.microsoft.com/office/drawing/2014/main" id="{C43040C2-D8E9-4077-F63B-F1A8F899D950}"/>
                  </a:ext>
                </a:extLst>
              </p:cNvPr>
              <p:cNvPicPr/>
              <p:nvPr/>
            </p:nvPicPr>
            <p:blipFill>
              <a:blip r:embed="rId5"/>
              <a:stretch>
                <a:fillRect/>
              </a:stretch>
            </p:blipFill>
            <p:spPr>
              <a:xfrm>
                <a:off x="2227534" y="2566012"/>
                <a:ext cx="7549200" cy="365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Käsinkirjoitus 5">
                <a:extLst>
                  <a:ext uri="{FF2B5EF4-FFF2-40B4-BE49-F238E27FC236}">
                    <a16:creationId xmlns:a16="http://schemas.microsoft.com/office/drawing/2014/main" id="{A6A479D7-D90B-08D7-6999-27D55BF53E4C}"/>
                  </a:ext>
                </a:extLst>
              </p14:cNvPr>
              <p14:cNvContentPartPr/>
              <p14:nvPr/>
            </p14:nvContentPartPr>
            <p14:xfrm>
              <a:off x="1068694" y="3322732"/>
              <a:ext cx="5996520" cy="159480"/>
            </p14:xfrm>
          </p:contentPart>
        </mc:Choice>
        <mc:Fallback xmlns="">
          <p:pic>
            <p:nvPicPr>
              <p:cNvPr id="6" name="Käsinkirjoitus 5">
                <a:extLst>
                  <a:ext uri="{FF2B5EF4-FFF2-40B4-BE49-F238E27FC236}">
                    <a16:creationId xmlns:a16="http://schemas.microsoft.com/office/drawing/2014/main" id="{A6A479D7-D90B-08D7-6999-27D55BF53E4C}"/>
                  </a:ext>
                </a:extLst>
              </p:cNvPr>
              <p:cNvPicPr/>
              <p:nvPr/>
            </p:nvPicPr>
            <p:blipFill>
              <a:blip r:embed="rId7"/>
              <a:stretch>
                <a:fillRect/>
              </a:stretch>
            </p:blipFill>
            <p:spPr>
              <a:xfrm>
                <a:off x="997054" y="3178732"/>
                <a:ext cx="614016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Käsinkirjoitus 6">
                <a:extLst>
                  <a:ext uri="{FF2B5EF4-FFF2-40B4-BE49-F238E27FC236}">
                    <a16:creationId xmlns:a16="http://schemas.microsoft.com/office/drawing/2014/main" id="{4E8F39DF-E9F6-F62B-3FE6-EF5695FEF7AC}"/>
                  </a:ext>
                </a:extLst>
              </p14:cNvPr>
              <p14:cNvContentPartPr/>
              <p14:nvPr/>
            </p14:nvContentPartPr>
            <p14:xfrm>
              <a:off x="2552974" y="3783892"/>
              <a:ext cx="7517520" cy="37800"/>
            </p14:xfrm>
          </p:contentPart>
        </mc:Choice>
        <mc:Fallback xmlns="">
          <p:pic>
            <p:nvPicPr>
              <p:cNvPr id="7" name="Käsinkirjoitus 6">
                <a:extLst>
                  <a:ext uri="{FF2B5EF4-FFF2-40B4-BE49-F238E27FC236}">
                    <a16:creationId xmlns:a16="http://schemas.microsoft.com/office/drawing/2014/main" id="{4E8F39DF-E9F6-F62B-3FE6-EF5695FEF7AC}"/>
                  </a:ext>
                </a:extLst>
              </p:cNvPr>
              <p:cNvPicPr/>
              <p:nvPr/>
            </p:nvPicPr>
            <p:blipFill>
              <a:blip r:embed="rId9"/>
              <a:stretch>
                <a:fillRect/>
              </a:stretch>
            </p:blipFill>
            <p:spPr>
              <a:xfrm>
                <a:off x="2480974" y="3639892"/>
                <a:ext cx="76611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Käsinkirjoitus 7">
                <a:extLst>
                  <a:ext uri="{FF2B5EF4-FFF2-40B4-BE49-F238E27FC236}">
                    <a16:creationId xmlns:a16="http://schemas.microsoft.com/office/drawing/2014/main" id="{F44FE13B-217B-DBEE-4917-B784BA430D36}"/>
                  </a:ext>
                </a:extLst>
              </p14:cNvPr>
              <p14:cNvContentPartPr/>
              <p14:nvPr/>
            </p14:nvContentPartPr>
            <p14:xfrm>
              <a:off x="10477654" y="4741492"/>
              <a:ext cx="794160" cy="45720"/>
            </p14:xfrm>
          </p:contentPart>
        </mc:Choice>
        <mc:Fallback xmlns="">
          <p:pic>
            <p:nvPicPr>
              <p:cNvPr id="8" name="Käsinkirjoitus 7">
                <a:extLst>
                  <a:ext uri="{FF2B5EF4-FFF2-40B4-BE49-F238E27FC236}">
                    <a16:creationId xmlns:a16="http://schemas.microsoft.com/office/drawing/2014/main" id="{F44FE13B-217B-DBEE-4917-B784BA430D36}"/>
                  </a:ext>
                </a:extLst>
              </p:cNvPr>
              <p:cNvPicPr/>
              <p:nvPr/>
            </p:nvPicPr>
            <p:blipFill>
              <a:blip r:embed="rId11"/>
              <a:stretch>
                <a:fillRect/>
              </a:stretch>
            </p:blipFill>
            <p:spPr>
              <a:xfrm>
                <a:off x="10406014" y="4597492"/>
                <a:ext cx="93780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Käsinkirjoitus 8">
                <a:extLst>
                  <a:ext uri="{FF2B5EF4-FFF2-40B4-BE49-F238E27FC236}">
                    <a16:creationId xmlns:a16="http://schemas.microsoft.com/office/drawing/2014/main" id="{439F02D3-323F-D427-2E5F-5FDCF9187E37}"/>
                  </a:ext>
                </a:extLst>
              </p14:cNvPr>
              <p14:cNvContentPartPr/>
              <p14:nvPr/>
            </p14:nvContentPartPr>
            <p14:xfrm>
              <a:off x="757294" y="5023732"/>
              <a:ext cx="6016680" cy="99720"/>
            </p14:xfrm>
          </p:contentPart>
        </mc:Choice>
        <mc:Fallback xmlns="">
          <p:pic>
            <p:nvPicPr>
              <p:cNvPr id="9" name="Käsinkirjoitus 8">
                <a:extLst>
                  <a:ext uri="{FF2B5EF4-FFF2-40B4-BE49-F238E27FC236}">
                    <a16:creationId xmlns:a16="http://schemas.microsoft.com/office/drawing/2014/main" id="{439F02D3-323F-D427-2E5F-5FDCF9187E37}"/>
                  </a:ext>
                </a:extLst>
              </p:cNvPr>
              <p:cNvPicPr/>
              <p:nvPr/>
            </p:nvPicPr>
            <p:blipFill>
              <a:blip r:embed="rId13"/>
              <a:stretch>
                <a:fillRect/>
              </a:stretch>
            </p:blipFill>
            <p:spPr>
              <a:xfrm>
                <a:off x="685654" y="4879732"/>
                <a:ext cx="6160320" cy="387360"/>
              </a:xfrm>
              <a:prstGeom prst="rect">
                <a:avLst/>
              </a:prstGeom>
            </p:spPr>
          </p:pic>
        </mc:Fallback>
      </mc:AlternateContent>
      <p:sp>
        <p:nvSpPr>
          <p:cNvPr id="10" name="Pyöristetty kuvatekstisuorakulmio 9">
            <a:extLst>
              <a:ext uri="{FF2B5EF4-FFF2-40B4-BE49-F238E27FC236}">
                <a16:creationId xmlns:a16="http://schemas.microsoft.com/office/drawing/2014/main" id="{91F00EDF-EBE4-7BF6-4A7B-682709895D9A}"/>
              </a:ext>
            </a:extLst>
          </p:cNvPr>
          <p:cNvSpPr/>
          <p:nvPr/>
        </p:nvSpPr>
        <p:spPr>
          <a:xfrm>
            <a:off x="9915939" y="823530"/>
            <a:ext cx="1759226" cy="707096"/>
          </a:xfrm>
          <a:prstGeom prst="wedgeRoundRectCallout">
            <a:avLst>
              <a:gd name="adj1" fmla="val -95028"/>
              <a:gd name="adj2" fmla="val 668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lukutaito</a:t>
            </a:r>
          </a:p>
        </p:txBody>
      </p:sp>
      <p:sp>
        <p:nvSpPr>
          <p:cNvPr id="11" name="Pyöristetty kuvatekstisuorakulmio 10">
            <a:extLst>
              <a:ext uri="{FF2B5EF4-FFF2-40B4-BE49-F238E27FC236}">
                <a16:creationId xmlns:a16="http://schemas.microsoft.com/office/drawing/2014/main" id="{46718055-AEA9-7E64-DFA9-E2F3E793CAE2}"/>
              </a:ext>
            </a:extLst>
          </p:cNvPr>
          <p:cNvSpPr/>
          <p:nvPr/>
        </p:nvSpPr>
        <p:spPr>
          <a:xfrm>
            <a:off x="6773974" y="5601105"/>
            <a:ext cx="1759226" cy="707096"/>
          </a:xfrm>
          <a:prstGeom prst="wedgeRoundRectCallout">
            <a:avLst>
              <a:gd name="adj1" fmla="val -125933"/>
              <a:gd name="adj2" fmla="val -90391"/>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HUOMAA!</a:t>
            </a:r>
          </a:p>
        </p:txBody>
      </p:sp>
      <mc:AlternateContent xmlns:mc="http://schemas.openxmlformats.org/markup-compatibility/2006" xmlns:p14="http://schemas.microsoft.com/office/powerpoint/2010/main">
        <mc:Choice Requires="p14">
          <p:contentPart p14:bwMode="auto" r:id="rId14">
            <p14:nvContentPartPr>
              <p14:cNvPr id="12" name="Käsinkirjoitus 11">
                <a:extLst>
                  <a:ext uri="{FF2B5EF4-FFF2-40B4-BE49-F238E27FC236}">
                    <a16:creationId xmlns:a16="http://schemas.microsoft.com/office/drawing/2014/main" id="{F5925F79-6050-0E16-9E3B-742BBC0A57D6}"/>
                  </a:ext>
                </a:extLst>
              </p14:cNvPr>
              <p14:cNvContentPartPr/>
              <p14:nvPr/>
            </p14:nvContentPartPr>
            <p14:xfrm>
              <a:off x="1923460" y="2011180"/>
              <a:ext cx="6610680" cy="784440"/>
            </p14:xfrm>
          </p:contentPart>
        </mc:Choice>
        <mc:Fallback xmlns="">
          <p:pic>
            <p:nvPicPr>
              <p:cNvPr id="12" name="Käsinkirjoitus 11">
                <a:extLst>
                  <a:ext uri="{FF2B5EF4-FFF2-40B4-BE49-F238E27FC236}">
                    <a16:creationId xmlns:a16="http://schemas.microsoft.com/office/drawing/2014/main" id="{F5925F79-6050-0E16-9E3B-742BBC0A57D6}"/>
                  </a:ext>
                </a:extLst>
              </p:cNvPr>
              <p:cNvPicPr/>
              <p:nvPr/>
            </p:nvPicPr>
            <p:blipFill>
              <a:blip r:embed="rId15"/>
              <a:stretch>
                <a:fillRect/>
              </a:stretch>
            </p:blipFill>
            <p:spPr>
              <a:xfrm>
                <a:off x="1905460" y="1993540"/>
                <a:ext cx="6646320" cy="820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Käsinkirjoitus 12">
                <a:extLst>
                  <a:ext uri="{FF2B5EF4-FFF2-40B4-BE49-F238E27FC236}">
                    <a16:creationId xmlns:a16="http://schemas.microsoft.com/office/drawing/2014/main" id="{A9DF4D52-595C-A4B5-482A-D86616B19D75}"/>
                  </a:ext>
                </a:extLst>
              </p14:cNvPr>
              <p14:cNvContentPartPr/>
              <p14:nvPr/>
            </p14:nvContentPartPr>
            <p14:xfrm>
              <a:off x="3239620" y="3539380"/>
              <a:ext cx="3650400" cy="50040"/>
            </p14:xfrm>
          </p:contentPart>
        </mc:Choice>
        <mc:Fallback xmlns="">
          <p:pic>
            <p:nvPicPr>
              <p:cNvPr id="13" name="Käsinkirjoitus 12">
                <a:extLst>
                  <a:ext uri="{FF2B5EF4-FFF2-40B4-BE49-F238E27FC236}">
                    <a16:creationId xmlns:a16="http://schemas.microsoft.com/office/drawing/2014/main" id="{A9DF4D52-595C-A4B5-482A-D86616B19D75}"/>
                  </a:ext>
                </a:extLst>
              </p:cNvPr>
              <p:cNvPicPr/>
              <p:nvPr/>
            </p:nvPicPr>
            <p:blipFill>
              <a:blip r:embed="rId17"/>
              <a:stretch>
                <a:fillRect/>
              </a:stretch>
            </p:blipFill>
            <p:spPr>
              <a:xfrm>
                <a:off x="3221620" y="3521740"/>
                <a:ext cx="36860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Käsinkirjoitus 13">
                <a:extLst>
                  <a:ext uri="{FF2B5EF4-FFF2-40B4-BE49-F238E27FC236}">
                    <a16:creationId xmlns:a16="http://schemas.microsoft.com/office/drawing/2014/main" id="{F65362C6-6A1B-B818-E7E8-959A9363C081}"/>
                  </a:ext>
                </a:extLst>
              </p14:cNvPr>
              <p14:cNvContentPartPr/>
              <p14:nvPr/>
            </p14:nvContentPartPr>
            <p14:xfrm>
              <a:off x="3137380" y="3917740"/>
              <a:ext cx="6870960" cy="105840"/>
            </p14:xfrm>
          </p:contentPart>
        </mc:Choice>
        <mc:Fallback xmlns="">
          <p:pic>
            <p:nvPicPr>
              <p:cNvPr id="14" name="Käsinkirjoitus 13">
                <a:extLst>
                  <a:ext uri="{FF2B5EF4-FFF2-40B4-BE49-F238E27FC236}">
                    <a16:creationId xmlns:a16="http://schemas.microsoft.com/office/drawing/2014/main" id="{F65362C6-6A1B-B818-E7E8-959A9363C081}"/>
                  </a:ext>
                </a:extLst>
              </p:cNvPr>
              <p:cNvPicPr/>
              <p:nvPr/>
            </p:nvPicPr>
            <p:blipFill>
              <a:blip r:embed="rId19"/>
              <a:stretch>
                <a:fillRect/>
              </a:stretch>
            </p:blipFill>
            <p:spPr>
              <a:xfrm>
                <a:off x="3119740" y="3900100"/>
                <a:ext cx="69066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Käsinkirjoitus 14">
                <a:extLst>
                  <a:ext uri="{FF2B5EF4-FFF2-40B4-BE49-F238E27FC236}">
                    <a16:creationId xmlns:a16="http://schemas.microsoft.com/office/drawing/2014/main" id="{5433E256-DC01-7AD1-5637-1692DD09460F}"/>
                  </a:ext>
                </a:extLst>
              </p14:cNvPr>
              <p14:cNvContentPartPr/>
              <p14:nvPr/>
            </p14:nvContentPartPr>
            <p14:xfrm>
              <a:off x="4370740" y="4643860"/>
              <a:ext cx="2728800" cy="1027440"/>
            </p14:xfrm>
          </p:contentPart>
        </mc:Choice>
        <mc:Fallback xmlns="">
          <p:pic>
            <p:nvPicPr>
              <p:cNvPr id="15" name="Käsinkirjoitus 14">
                <a:extLst>
                  <a:ext uri="{FF2B5EF4-FFF2-40B4-BE49-F238E27FC236}">
                    <a16:creationId xmlns:a16="http://schemas.microsoft.com/office/drawing/2014/main" id="{5433E256-DC01-7AD1-5637-1692DD09460F}"/>
                  </a:ext>
                </a:extLst>
              </p:cNvPr>
              <p:cNvPicPr/>
              <p:nvPr/>
            </p:nvPicPr>
            <p:blipFill>
              <a:blip r:embed="rId21"/>
              <a:stretch>
                <a:fillRect/>
              </a:stretch>
            </p:blipFill>
            <p:spPr>
              <a:xfrm>
                <a:off x="4352740" y="4625860"/>
                <a:ext cx="2764440" cy="1063080"/>
              </a:xfrm>
              <a:prstGeom prst="rect">
                <a:avLst/>
              </a:prstGeom>
            </p:spPr>
          </p:pic>
        </mc:Fallback>
      </mc:AlternateContent>
    </p:spTree>
    <p:extLst>
      <p:ext uri="{BB962C8B-B14F-4D97-AF65-F5344CB8AC3E}">
        <p14:creationId xmlns:p14="http://schemas.microsoft.com/office/powerpoint/2010/main" val="195116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592C3-58F0-38BE-CAF5-F79D431EF704}"/>
              </a:ext>
            </a:extLst>
          </p:cNvPr>
          <p:cNvSpPr>
            <a:spLocks noGrp="1"/>
          </p:cNvSpPr>
          <p:nvPr>
            <p:ph type="title"/>
          </p:nvPr>
        </p:nvSpPr>
        <p:spPr>
          <a:xfrm>
            <a:off x="838200" y="0"/>
            <a:ext cx="10515600" cy="1325563"/>
          </a:xfrm>
        </p:spPr>
        <p:txBody>
          <a:bodyPr/>
          <a:lstStyle/>
          <a:p>
            <a:r>
              <a:rPr lang="fi-FI" dirty="0"/>
              <a:t>Tekstien tuottaminen = kirjoittaminen</a:t>
            </a:r>
          </a:p>
        </p:txBody>
      </p:sp>
      <p:sp>
        <p:nvSpPr>
          <p:cNvPr id="3" name="Sisällön paikkamerkki 2">
            <a:extLst>
              <a:ext uri="{FF2B5EF4-FFF2-40B4-BE49-F238E27FC236}">
                <a16:creationId xmlns:a16="http://schemas.microsoft.com/office/drawing/2014/main" id="{1EA54BE0-4CD8-6B2A-6CF7-6DCBEA390496}"/>
              </a:ext>
            </a:extLst>
          </p:cNvPr>
          <p:cNvSpPr>
            <a:spLocks noGrp="1"/>
          </p:cNvSpPr>
          <p:nvPr>
            <p:ph idx="1"/>
          </p:nvPr>
        </p:nvSpPr>
        <p:spPr>
          <a:xfrm>
            <a:off x="838199" y="1222513"/>
            <a:ext cx="11098427" cy="5396948"/>
          </a:xfrm>
        </p:spPr>
        <p:txBody>
          <a:bodyPr>
            <a:normAutofit fontScale="92500" lnSpcReduction="20000"/>
          </a:bodyPr>
          <a:lstStyle/>
          <a:p>
            <a:pPr marL="0" indent="0">
              <a:lnSpc>
                <a:spcPct val="110000"/>
              </a:lnSpc>
              <a:spcBef>
                <a:spcPts val="0"/>
              </a:spcBef>
              <a:buNone/>
            </a:pPr>
            <a:r>
              <a:rPr lang="fi-FI" dirty="0"/>
              <a:t>Tavoitteena on, että opiskelija</a:t>
            </a:r>
          </a:p>
          <a:p>
            <a:pPr marL="0" indent="0">
              <a:lnSpc>
                <a:spcPct val="110000"/>
              </a:lnSpc>
              <a:spcBef>
                <a:spcPts val="0"/>
              </a:spcBef>
              <a:buNone/>
            </a:pPr>
            <a:r>
              <a:rPr lang="fi-FI" dirty="0"/>
              <a:t>• kehittää käsitteellisen kielen taitoaan sekä kriittistä ja kulttuurista monilukutaitoaan niin, että osaa hyödyntää ja tuottaa monimuotoisia tekstejä tietoisena niiden tavoitteista ja konteksteista, ilmaista ja perustella ajatuksiaan, valita tilanteeseen ja tarkoitukseen sopivan kielimuodon sekä käyttää aiheeseen sopivia kielen rakenteita, sanastoa, fraaseja ja käsitteitä</a:t>
            </a:r>
          </a:p>
          <a:p>
            <a:pPr marL="0" indent="0">
              <a:lnSpc>
                <a:spcPct val="110000"/>
              </a:lnSpc>
              <a:spcBef>
                <a:spcPts val="0"/>
              </a:spcBef>
              <a:buNone/>
            </a:pPr>
            <a:endParaRPr lang="fi-FI" dirty="0"/>
          </a:p>
          <a:p>
            <a:pPr marL="0" indent="0">
              <a:lnSpc>
                <a:spcPct val="110000"/>
              </a:lnSpc>
              <a:spcBef>
                <a:spcPts val="0"/>
              </a:spcBef>
              <a:buNone/>
            </a:pPr>
            <a:r>
              <a:rPr lang="fi-FI" dirty="0"/>
              <a:t>• hallitsee tekstien tuottamisen prosessin eri vaiheet, osaa reflektoida omia tekstin tuottamisen prosessejaan ja antaa ja ottaa vastaan palautetta sekä hyödyntää sitä tekstien tuottamisessa </a:t>
            </a:r>
          </a:p>
          <a:p>
            <a:pPr marL="0" indent="0">
              <a:lnSpc>
                <a:spcPct val="110000"/>
              </a:lnSpc>
              <a:spcBef>
                <a:spcPts val="0"/>
              </a:spcBef>
              <a:buNone/>
            </a:pPr>
            <a:endParaRPr lang="fi-FI" dirty="0"/>
          </a:p>
          <a:p>
            <a:pPr marL="0" indent="0">
              <a:lnSpc>
                <a:spcPct val="110000"/>
              </a:lnSpc>
              <a:spcBef>
                <a:spcPts val="0"/>
              </a:spcBef>
              <a:buNone/>
            </a:pPr>
            <a:r>
              <a:rPr lang="fi-FI" dirty="0"/>
              <a:t>• vahvistaa yleiskielen ja sen normien sekä kirjoitetun ja puhutun kielen konventioiden hallintaa, käyttää lähteitä tarkoituksenmukaisesti sekä ymmärtää ja noudattaa tekijänoikeuksia. </a:t>
            </a:r>
          </a:p>
        </p:txBody>
      </p:sp>
      <mc:AlternateContent xmlns:mc="http://schemas.openxmlformats.org/markup-compatibility/2006" xmlns:p14="http://schemas.microsoft.com/office/powerpoint/2010/main">
        <mc:Choice Requires="p14">
          <p:contentPart p14:bwMode="auto" r:id="rId2">
            <p14:nvContentPartPr>
              <p14:cNvPr id="11" name="Käsinkirjoitus 10">
                <a:extLst>
                  <a:ext uri="{FF2B5EF4-FFF2-40B4-BE49-F238E27FC236}">
                    <a16:creationId xmlns:a16="http://schemas.microsoft.com/office/drawing/2014/main" id="{06864448-E674-EFF6-0F37-82CDD3DC4CB9}"/>
                  </a:ext>
                </a:extLst>
              </p14:cNvPr>
              <p14:cNvContentPartPr/>
              <p14:nvPr/>
            </p14:nvContentPartPr>
            <p14:xfrm>
              <a:off x="800854" y="2119612"/>
              <a:ext cx="10823400" cy="1172880"/>
            </p14:xfrm>
          </p:contentPart>
        </mc:Choice>
        <mc:Fallback xmlns="">
          <p:pic>
            <p:nvPicPr>
              <p:cNvPr id="11" name="Käsinkirjoitus 10">
                <a:extLst>
                  <a:ext uri="{FF2B5EF4-FFF2-40B4-BE49-F238E27FC236}">
                    <a16:creationId xmlns:a16="http://schemas.microsoft.com/office/drawing/2014/main" id="{06864448-E674-EFF6-0F37-82CDD3DC4CB9}"/>
                  </a:ext>
                </a:extLst>
              </p:cNvPr>
              <p:cNvPicPr/>
              <p:nvPr/>
            </p:nvPicPr>
            <p:blipFill>
              <a:blip r:embed="rId3"/>
              <a:stretch>
                <a:fillRect/>
              </a:stretch>
            </p:blipFill>
            <p:spPr>
              <a:xfrm>
                <a:off x="729214" y="1975972"/>
                <a:ext cx="10967040" cy="1460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Käsinkirjoitus 11">
                <a:extLst>
                  <a:ext uri="{FF2B5EF4-FFF2-40B4-BE49-F238E27FC236}">
                    <a16:creationId xmlns:a16="http://schemas.microsoft.com/office/drawing/2014/main" id="{5E716AB9-133D-4130-43F1-C0CF17015AB1}"/>
                  </a:ext>
                </a:extLst>
              </p14:cNvPr>
              <p14:cNvContentPartPr/>
              <p14:nvPr/>
            </p14:nvContentPartPr>
            <p14:xfrm>
              <a:off x="1345174" y="3823492"/>
              <a:ext cx="5346000" cy="216000"/>
            </p14:xfrm>
          </p:contentPart>
        </mc:Choice>
        <mc:Fallback xmlns="">
          <p:pic>
            <p:nvPicPr>
              <p:cNvPr id="12" name="Käsinkirjoitus 11">
                <a:extLst>
                  <a:ext uri="{FF2B5EF4-FFF2-40B4-BE49-F238E27FC236}">
                    <a16:creationId xmlns:a16="http://schemas.microsoft.com/office/drawing/2014/main" id="{5E716AB9-133D-4130-43F1-C0CF17015AB1}"/>
                  </a:ext>
                </a:extLst>
              </p:cNvPr>
              <p:cNvPicPr/>
              <p:nvPr/>
            </p:nvPicPr>
            <p:blipFill>
              <a:blip r:embed="rId5"/>
              <a:stretch>
                <a:fillRect/>
              </a:stretch>
            </p:blipFill>
            <p:spPr>
              <a:xfrm>
                <a:off x="1273174" y="3679852"/>
                <a:ext cx="548964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Käsinkirjoitus 12">
                <a:extLst>
                  <a:ext uri="{FF2B5EF4-FFF2-40B4-BE49-F238E27FC236}">
                    <a16:creationId xmlns:a16="http://schemas.microsoft.com/office/drawing/2014/main" id="{7D3E3A20-C916-7CE1-661A-4C15458AFCD8}"/>
                  </a:ext>
                </a:extLst>
              </p14:cNvPr>
              <p14:cNvContentPartPr/>
              <p14:nvPr/>
            </p14:nvContentPartPr>
            <p14:xfrm>
              <a:off x="873934" y="5098972"/>
              <a:ext cx="9569520" cy="774720"/>
            </p14:xfrm>
          </p:contentPart>
        </mc:Choice>
        <mc:Fallback xmlns="">
          <p:pic>
            <p:nvPicPr>
              <p:cNvPr id="13" name="Käsinkirjoitus 12">
                <a:extLst>
                  <a:ext uri="{FF2B5EF4-FFF2-40B4-BE49-F238E27FC236}">
                    <a16:creationId xmlns:a16="http://schemas.microsoft.com/office/drawing/2014/main" id="{7D3E3A20-C916-7CE1-661A-4C15458AFCD8}"/>
                  </a:ext>
                </a:extLst>
              </p:cNvPr>
              <p:cNvPicPr/>
              <p:nvPr/>
            </p:nvPicPr>
            <p:blipFill>
              <a:blip r:embed="rId7"/>
              <a:stretch>
                <a:fillRect/>
              </a:stretch>
            </p:blipFill>
            <p:spPr>
              <a:xfrm>
                <a:off x="802294" y="4955332"/>
                <a:ext cx="9713160" cy="1062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Käsinkirjoitus 13">
                <a:extLst>
                  <a:ext uri="{FF2B5EF4-FFF2-40B4-BE49-F238E27FC236}">
                    <a16:creationId xmlns:a16="http://schemas.microsoft.com/office/drawing/2014/main" id="{44D991DD-8225-D232-3EF0-2AD61CF69949}"/>
                  </a:ext>
                </a:extLst>
              </p14:cNvPr>
              <p14:cNvContentPartPr/>
              <p14:nvPr/>
            </p14:nvContentPartPr>
            <p14:xfrm>
              <a:off x="4382494" y="5685772"/>
              <a:ext cx="4969800" cy="107280"/>
            </p14:xfrm>
          </p:contentPart>
        </mc:Choice>
        <mc:Fallback xmlns="">
          <p:pic>
            <p:nvPicPr>
              <p:cNvPr id="14" name="Käsinkirjoitus 13">
                <a:extLst>
                  <a:ext uri="{FF2B5EF4-FFF2-40B4-BE49-F238E27FC236}">
                    <a16:creationId xmlns:a16="http://schemas.microsoft.com/office/drawing/2014/main" id="{44D991DD-8225-D232-3EF0-2AD61CF69949}"/>
                  </a:ext>
                </a:extLst>
              </p:cNvPr>
              <p:cNvPicPr/>
              <p:nvPr/>
            </p:nvPicPr>
            <p:blipFill>
              <a:blip r:embed="rId9"/>
              <a:stretch>
                <a:fillRect/>
              </a:stretch>
            </p:blipFill>
            <p:spPr>
              <a:xfrm>
                <a:off x="4310854" y="5541772"/>
                <a:ext cx="5113440" cy="394920"/>
              </a:xfrm>
              <a:prstGeom prst="rect">
                <a:avLst/>
              </a:prstGeom>
            </p:spPr>
          </p:pic>
        </mc:Fallback>
      </mc:AlternateContent>
      <p:sp>
        <p:nvSpPr>
          <p:cNvPr id="15" name="Pyöristetty kuvatekstisuorakulmio 14">
            <a:extLst>
              <a:ext uri="{FF2B5EF4-FFF2-40B4-BE49-F238E27FC236}">
                <a16:creationId xmlns:a16="http://schemas.microsoft.com/office/drawing/2014/main" id="{5D48C8AA-0AD9-2A29-78D4-CC385C548B3C}"/>
              </a:ext>
            </a:extLst>
          </p:cNvPr>
          <p:cNvSpPr/>
          <p:nvPr/>
        </p:nvSpPr>
        <p:spPr>
          <a:xfrm>
            <a:off x="9730855" y="4248880"/>
            <a:ext cx="1759226" cy="707096"/>
          </a:xfrm>
          <a:prstGeom prst="wedgeRoundRectCallout">
            <a:avLst>
              <a:gd name="adj1" fmla="val -95028"/>
              <a:gd name="adj2" fmla="val 668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lyhyt kirjoitustehtävä</a:t>
            </a:r>
          </a:p>
        </p:txBody>
      </p:sp>
      <p:sp>
        <p:nvSpPr>
          <p:cNvPr id="16" name="Pyöristetty kuvatekstisuorakulmio 15">
            <a:extLst>
              <a:ext uri="{FF2B5EF4-FFF2-40B4-BE49-F238E27FC236}">
                <a16:creationId xmlns:a16="http://schemas.microsoft.com/office/drawing/2014/main" id="{7BB2371C-3676-4C21-19A9-AD5F514F027A}"/>
              </a:ext>
            </a:extLst>
          </p:cNvPr>
          <p:cNvSpPr/>
          <p:nvPr/>
        </p:nvSpPr>
        <p:spPr>
          <a:xfrm>
            <a:off x="10388239" y="928080"/>
            <a:ext cx="1759226" cy="707096"/>
          </a:xfrm>
          <a:prstGeom prst="wedgeRoundRectCallout">
            <a:avLst>
              <a:gd name="adj1" fmla="val -95028"/>
              <a:gd name="adj2" fmla="val 6688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pitkä kirjoitustehtävä</a:t>
            </a:r>
          </a:p>
        </p:txBody>
      </p:sp>
      <p:sp>
        <p:nvSpPr>
          <p:cNvPr id="17" name="Pyöristetty kuvatekstisuorakulmio 16">
            <a:extLst>
              <a:ext uri="{FF2B5EF4-FFF2-40B4-BE49-F238E27FC236}">
                <a16:creationId xmlns:a16="http://schemas.microsoft.com/office/drawing/2014/main" id="{F992EB9F-4D50-CE6A-EF2D-31B7FC7CAE30}"/>
              </a:ext>
            </a:extLst>
          </p:cNvPr>
          <p:cNvSpPr/>
          <p:nvPr/>
        </p:nvSpPr>
        <p:spPr>
          <a:xfrm>
            <a:off x="8242283" y="3311828"/>
            <a:ext cx="1759226" cy="707096"/>
          </a:xfrm>
          <a:prstGeom prst="wedgeRoundRectCallout">
            <a:avLst>
              <a:gd name="adj1" fmla="val -122421"/>
              <a:gd name="adj2" fmla="val 42421"/>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i-FI" dirty="0"/>
              <a:t>pitkä kirjoitustehtävä</a:t>
            </a:r>
          </a:p>
        </p:txBody>
      </p:sp>
    </p:spTree>
    <p:extLst>
      <p:ext uri="{BB962C8B-B14F-4D97-AF65-F5344CB8AC3E}">
        <p14:creationId xmlns:p14="http://schemas.microsoft.com/office/powerpoint/2010/main" val="139227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99F2495-A38C-B04D-83F4-BCA3D3E56BD7}"/>
              </a:ext>
            </a:extLst>
          </p:cNvPr>
          <p:cNvSpPr>
            <a:spLocks noGrp="1"/>
          </p:cNvSpPr>
          <p:nvPr>
            <p:ph type="title"/>
          </p:nvPr>
        </p:nvSpPr>
        <p:spPr>
          <a:xfrm>
            <a:off x="380799" y="-8319"/>
            <a:ext cx="5334197" cy="1189419"/>
          </a:xfrm>
        </p:spPr>
        <p:txBody>
          <a:bodyPr anchor="ctr">
            <a:normAutofit/>
          </a:bodyPr>
          <a:lstStyle/>
          <a:p>
            <a:r>
              <a:rPr lang="fi-FI" sz="3200" dirty="0"/>
              <a:t>Kevät 2027 &gt; </a:t>
            </a:r>
            <a:br>
              <a:rPr lang="fi-FI" sz="4000" dirty="0"/>
            </a:br>
            <a:r>
              <a:rPr lang="fi-FI" sz="4000" dirty="0"/>
              <a:t>S2-ylioppilaskoe = 2 osaa</a:t>
            </a:r>
          </a:p>
        </p:txBody>
      </p:sp>
      <p:sp>
        <p:nvSpPr>
          <p:cNvPr id="3" name="Sisällön paikkamerkki 2">
            <a:extLst>
              <a:ext uri="{FF2B5EF4-FFF2-40B4-BE49-F238E27FC236}">
                <a16:creationId xmlns:a16="http://schemas.microsoft.com/office/drawing/2014/main" id="{06294A0E-3196-BD42-A8BA-81DD7B0E5AB2}"/>
              </a:ext>
            </a:extLst>
          </p:cNvPr>
          <p:cNvSpPr>
            <a:spLocks noGrp="1"/>
          </p:cNvSpPr>
          <p:nvPr>
            <p:ph idx="1"/>
          </p:nvPr>
        </p:nvSpPr>
        <p:spPr>
          <a:xfrm>
            <a:off x="523260" y="1181100"/>
            <a:ext cx="6449040" cy="5676900"/>
          </a:xfrm>
        </p:spPr>
        <p:txBody>
          <a:bodyPr anchor="t">
            <a:noAutofit/>
          </a:bodyPr>
          <a:lstStyle/>
          <a:p>
            <a:pPr marL="0" indent="0">
              <a:lnSpc>
                <a:spcPct val="120000"/>
              </a:lnSpc>
              <a:spcBef>
                <a:spcPts val="0"/>
              </a:spcBef>
              <a:buNone/>
            </a:pPr>
            <a:r>
              <a:rPr lang="fi-FI" sz="3200" dirty="0"/>
              <a:t>1. Lukutaidon ja kuullun ymmärtämisen osakoe (</a:t>
            </a:r>
            <a:r>
              <a:rPr lang="fi-FI" sz="3200" dirty="0" err="1"/>
              <a:t>max</a:t>
            </a:r>
            <a:r>
              <a:rPr lang="fi-FI" sz="3200" dirty="0"/>
              <a:t>. 80 p.) </a:t>
            </a:r>
          </a:p>
          <a:p>
            <a:pPr lvl="1">
              <a:lnSpc>
                <a:spcPct val="120000"/>
              </a:lnSpc>
              <a:spcBef>
                <a:spcPts val="0"/>
              </a:spcBef>
            </a:pPr>
            <a:r>
              <a:rPr lang="fi-FI" sz="2600" dirty="0"/>
              <a:t>Kuullun ymmärtäminen (30–40 p.) </a:t>
            </a:r>
          </a:p>
          <a:p>
            <a:pPr lvl="1">
              <a:lnSpc>
                <a:spcPct val="120000"/>
              </a:lnSpc>
              <a:spcBef>
                <a:spcPts val="0"/>
              </a:spcBef>
            </a:pPr>
            <a:r>
              <a:rPr lang="fi-FI" sz="2600" dirty="0"/>
              <a:t>Lukutaito (40–50 p.) </a:t>
            </a:r>
          </a:p>
          <a:p>
            <a:pPr marL="742950" indent="-742950">
              <a:lnSpc>
                <a:spcPct val="120000"/>
              </a:lnSpc>
              <a:spcBef>
                <a:spcPts val="0"/>
              </a:spcBef>
              <a:buAutoNum type="arabicPeriod"/>
            </a:pPr>
            <a:endParaRPr lang="fi-FI" sz="3200" dirty="0"/>
          </a:p>
          <a:p>
            <a:pPr marL="0" indent="0">
              <a:lnSpc>
                <a:spcPct val="120000"/>
              </a:lnSpc>
              <a:spcBef>
                <a:spcPts val="0"/>
              </a:spcBef>
              <a:buNone/>
            </a:pPr>
            <a:r>
              <a:rPr lang="fi-FI" sz="3200" dirty="0"/>
              <a:t>2. Kirjoitustaidon osakoe  (</a:t>
            </a:r>
            <a:r>
              <a:rPr lang="fi-FI" sz="3200" dirty="0" err="1"/>
              <a:t>max</a:t>
            </a:r>
            <a:r>
              <a:rPr lang="fi-FI" sz="3200" dirty="0"/>
              <a:t>. 80 p.)</a:t>
            </a:r>
          </a:p>
          <a:p>
            <a:pPr lvl="1">
              <a:lnSpc>
                <a:spcPct val="120000"/>
              </a:lnSpc>
              <a:spcBef>
                <a:spcPts val="0"/>
              </a:spcBef>
            </a:pPr>
            <a:r>
              <a:rPr lang="fi-FI" sz="2600" dirty="0"/>
              <a:t>Lyhyt kirjoitustehtävä (</a:t>
            </a:r>
            <a:r>
              <a:rPr lang="fi-FI" sz="2600" dirty="0" err="1"/>
              <a:t>max</a:t>
            </a:r>
            <a:r>
              <a:rPr lang="fi-FI" sz="2600" dirty="0"/>
              <a:t>. 20 p.)  </a:t>
            </a:r>
          </a:p>
          <a:p>
            <a:pPr lvl="1">
              <a:lnSpc>
                <a:spcPct val="120000"/>
              </a:lnSpc>
              <a:spcBef>
                <a:spcPts val="0"/>
              </a:spcBef>
            </a:pPr>
            <a:r>
              <a:rPr lang="fi-FI" sz="2600" dirty="0"/>
              <a:t>Pitkä kirjoitustehtävä (</a:t>
            </a:r>
            <a:r>
              <a:rPr lang="fi-FI" sz="2600" dirty="0" err="1"/>
              <a:t>max</a:t>
            </a:r>
            <a:r>
              <a:rPr lang="fi-FI" sz="2600" dirty="0"/>
              <a:t>. 60 p.)</a:t>
            </a:r>
          </a:p>
          <a:p>
            <a:pPr marL="457200" lvl="1" indent="0">
              <a:lnSpc>
                <a:spcPct val="120000"/>
              </a:lnSpc>
              <a:spcBef>
                <a:spcPts val="0"/>
              </a:spcBef>
              <a:buNone/>
            </a:pPr>
            <a:endParaRPr lang="fi-FI" sz="3200" dirty="0"/>
          </a:p>
          <a:p>
            <a:pPr marL="0" indent="0">
              <a:lnSpc>
                <a:spcPct val="120000"/>
              </a:lnSpc>
              <a:spcBef>
                <a:spcPts val="0"/>
              </a:spcBef>
              <a:buNone/>
            </a:pPr>
            <a:r>
              <a:rPr lang="fi-FI" sz="3200" dirty="0"/>
              <a:t>= koe yhteensä 160 pistettä </a:t>
            </a:r>
          </a:p>
        </p:txBody>
      </p:sp>
      <p:pic>
        <p:nvPicPr>
          <p:cNvPr id="6" name="Picture 3" descr="Jigsaw tehtäviä muovi kuva kuviin">
            <a:extLst>
              <a:ext uri="{FF2B5EF4-FFF2-40B4-BE49-F238E27FC236}">
                <a16:creationId xmlns:a16="http://schemas.microsoft.com/office/drawing/2014/main" id="{18A2B92D-6613-6B4A-0503-B27EAC31583A}"/>
              </a:ext>
            </a:extLst>
          </p:cNvPr>
          <p:cNvPicPr>
            <a:picLocks noChangeAspect="1"/>
          </p:cNvPicPr>
          <p:nvPr/>
        </p:nvPicPr>
        <p:blipFill rotWithShape="1">
          <a:blip r:embed="rId2"/>
          <a:srcRect l="23110" r="23111" b="-2"/>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59874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944F23-434E-E638-5FA7-32242103D62D}"/>
              </a:ext>
            </a:extLst>
          </p:cNvPr>
          <p:cNvSpPr>
            <a:spLocks noGrp="1"/>
          </p:cNvSpPr>
          <p:nvPr>
            <p:ph type="title"/>
          </p:nvPr>
        </p:nvSpPr>
        <p:spPr/>
        <p:txBody>
          <a:bodyPr>
            <a:normAutofit fontScale="90000"/>
          </a:bodyPr>
          <a:lstStyle/>
          <a:p>
            <a:r>
              <a:rPr lang="fi-FI" dirty="0"/>
              <a:t>Pisterajat kevät 2025 ja syksy 2024</a:t>
            </a:r>
            <a:br>
              <a:rPr lang="fi-FI" dirty="0"/>
            </a:br>
            <a:br>
              <a:rPr lang="fi-FI" dirty="0"/>
            </a:br>
            <a:r>
              <a:rPr lang="fi-FI" dirty="0"/>
              <a:t>koe yhteensä 229 pistettä</a:t>
            </a:r>
          </a:p>
        </p:txBody>
      </p:sp>
      <p:graphicFrame>
        <p:nvGraphicFramePr>
          <p:cNvPr id="6" name="Taulukko 5">
            <a:extLst>
              <a:ext uri="{FF2B5EF4-FFF2-40B4-BE49-F238E27FC236}">
                <a16:creationId xmlns:a16="http://schemas.microsoft.com/office/drawing/2014/main" id="{DF27A757-E1B1-344F-BFDC-691CA2A5D635}"/>
              </a:ext>
            </a:extLst>
          </p:cNvPr>
          <p:cNvGraphicFramePr>
            <a:graphicFrameLocks noGrp="1"/>
          </p:cNvGraphicFramePr>
          <p:nvPr>
            <p:extLst>
              <p:ext uri="{D42A27DB-BD31-4B8C-83A1-F6EECF244321}">
                <p14:modId xmlns:p14="http://schemas.microsoft.com/office/powerpoint/2010/main" val="2541996696"/>
              </p:ext>
            </p:extLst>
          </p:nvPr>
        </p:nvGraphicFramePr>
        <p:xfrm>
          <a:off x="716690" y="2667000"/>
          <a:ext cx="10637110" cy="1524000"/>
        </p:xfrm>
        <a:graphic>
          <a:graphicData uri="http://schemas.openxmlformats.org/drawingml/2006/table">
            <a:tbl>
              <a:tblPr firstRow="1" bandRow="1">
                <a:tableStyleId>{5C22544A-7EE6-4342-B048-85BDC9FD1C3A}</a:tableStyleId>
              </a:tblPr>
              <a:tblGrid>
                <a:gridCol w="1063711">
                  <a:extLst>
                    <a:ext uri="{9D8B030D-6E8A-4147-A177-3AD203B41FA5}">
                      <a16:colId xmlns:a16="http://schemas.microsoft.com/office/drawing/2014/main" val="1216433627"/>
                    </a:ext>
                  </a:extLst>
                </a:gridCol>
                <a:gridCol w="1063711">
                  <a:extLst>
                    <a:ext uri="{9D8B030D-6E8A-4147-A177-3AD203B41FA5}">
                      <a16:colId xmlns:a16="http://schemas.microsoft.com/office/drawing/2014/main" val="2198784636"/>
                    </a:ext>
                  </a:extLst>
                </a:gridCol>
                <a:gridCol w="1063711">
                  <a:extLst>
                    <a:ext uri="{9D8B030D-6E8A-4147-A177-3AD203B41FA5}">
                      <a16:colId xmlns:a16="http://schemas.microsoft.com/office/drawing/2014/main" val="2036309382"/>
                    </a:ext>
                  </a:extLst>
                </a:gridCol>
                <a:gridCol w="1063711">
                  <a:extLst>
                    <a:ext uri="{9D8B030D-6E8A-4147-A177-3AD203B41FA5}">
                      <a16:colId xmlns:a16="http://schemas.microsoft.com/office/drawing/2014/main" val="2619546377"/>
                    </a:ext>
                  </a:extLst>
                </a:gridCol>
                <a:gridCol w="1063711">
                  <a:extLst>
                    <a:ext uri="{9D8B030D-6E8A-4147-A177-3AD203B41FA5}">
                      <a16:colId xmlns:a16="http://schemas.microsoft.com/office/drawing/2014/main" val="2068974335"/>
                    </a:ext>
                  </a:extLst>
                </a:gridCol>
                <a:gridCol w="1063711">
                  <a:extLst>
                    <a:ext uri="{9D8B030D-6E8A-4147-A177-3AD203B41FA5}">
                      <a16:colId xmlns:a16="http://schemas.microsoft.com/office/drawing/2014/main" val="2778640192"/>
                    </a:ext>
                  </a:extLst>
                </a:gridCol>
                <a:gridCol w="1063711">
                  <a:extLst>
                    <a:ext uri="{9D8B030D-6E8A-4147-A177-3AD203B41FA5}">
                      <a16:colId xmlns:a16="http://schemas.microsoft.com/office/drawing/2014/main" val="3321718718"/>
                    </a:ext>
                  </a:extLst>
                </a:gridCol>
                <a:gridCol w="1063711">
                  <a:extLst>
                    <a:ext uri="{9D8B030D-6E8A-4147-A177-3AD203B41FA5}">
                      <a16:colId xmlns:a16="http://schemas.microsoft.com/office/drawing/2014/main" val="4173304528"/>
                    </a:ext>
                  </a:extLst>
                </a:gridCol>
                <a:gridCol w="1063711">
                  <a:extLst>
                    <a:ext uri="{9D8B030D-6E8A-4147-A177-3AD203B41FA5}">
                      <a16:colId xmlns:a16="http://schemas.microsoft.com/office/drawing/2014/main" val="2324875912"/>
                    </a:ext>
                  </a:extLst>
                </a:gridCol>
                <a:gridCol w="1063711">
                  <a:extLst>
                    <a:ext uri="{9D8B030D-6E8A-4147-A177-3AD203B41FA5}">
                      <a16:colId xmlns:a16="http://schemas.microsoft.com/office/drawing/2014/main" val="2492446392"/>
                    </a:ext>
                  </a:extLst>
                </a:gridCol>
              </a:tblGrid>
              <a:tr h="370840">
                <a:tc>
                  <a:txBody>
                    <a:bodyPr/>
                    <a:lstStyle/>
                    <a:p>
                      <a:r>
                        <a:rPr lang="fi-FI" sz="4400" dirty="0"/>
                        <a:t>k25</a:t>
                      </a:r>
                    </a:p>
                  </a:txBody>
                  <a:tcPr/>
                </a:tc>
                <a:tc>
                  <a:txBody>
                    <a:bodyPr/>
                    <a:lstStyle/>
                    <a:p>
                      <a:r>
                        <a:rPr lang="fi-FI" sz="4400" dirty="0"/>
                        <a:t>L</a:t>
                      </a:r>
                    </a:p>
                  </a:txBody>
                  <a:tcPr/>
                </a:tc>
                <a:tc>
                  <a:txBody>
                    <a:bodyPr/>
                    <a:lstStyle/>
                    <a:p>
                      <a:r>
                        <a:rPr lang="fi-FI" sz="4400" dirty="0"/>
                        <a:t>E</a:t>
                      </a:r>
                    </a:p>
                  </a:txBody>
                  <a:tcPr/>
                </a:tc>
                <a:tc>
                  <a:txBody>
                    <a:bodyPr/>
                    <a:lstStyle/>
                    <a:p>
                      <a:r>
                        <a:rPr lang="fi-FI" sz="4400" dirty="0"/>
                        <a:t>M</a:t>
                      </a:r>
                    </a:p>
                  </a:txBody>
                  <a:tcPr/>
                </a:tc>
                <a:tc>
                  <a:txBody>
                    <a:bodyPr/>
                    <a:lstStyle/>
                    <a:p>
                      <a:r>
                        <a:rPr lang="fi-FI" sz="4400" dirty="0"/>
                        <a:t>C</a:t>
                      </a:r>
                    </a:p>
                  </a:txBody>
                  <a:tcPr/>
                </a:tc>
                <a:tc>
                  <a:txBody>
                    <a:bodyPr/>
                    <a:lstStyle/>
                    <a:p>
                      <a:r>
                        <a:rPr lang="fi-FI" sz="4400" dirty="0"/>
                        <a:t>B</a:t>
                      </a:r>
                    </a:p>
                  </a:txBody>
                  <a:tcPr/>
                </a:tc>
                <a:tc>
                  <a:txBody>
                    <a:bodyPr/>
                    <a:lstStyle/>
                    <a:p>
                      <a:r>
                        <a:rPr lang="fi-FI" sz="4400" dirty="0"/>
                        <a:t>A</a:t>
                      </a:r>
                    </a:p>
                  </a:txBody>
                  <a:tcPr/>
                </a:tc>
                <a:tc>
                  <a:txBody>
                    <a:bodyPr/>
                    <a:lstStyle/>
                    <a:p>
                      <a:r>
                        <a:rPr lang="fi-FI" sz="4400" dirty="0"/>
                        <a:t>I+</a:t>
                      </a:r>
                    </a:p>
                  </a:txBody>
                  <a:tcPr/>
                </a:tc>
                <a:tc>
                  <a:txBody>
                    <a:bodyPr/>
                    <a:lstStyle/>
                    <a:p>
                      <a:r>
                        <a:rPr lang="fi-FI" sz="4400" dirty="0"/>
                        <a:t>I</a:t>
                      </a:r>
                    </a:p>
                  </a:txBody>
                  <a:tcPr/>
                </a:tc>
                <a:tc>
                  <a:txBody>
                    <a:bodyPr/>
                    <a:lstStyle/>
                    <a:p>
                      <a:r>
                        <a:rPr lang="fi-FI" sz="4400" dirty="0"/>
                        <a:t>I-</a:t>
                      </a:r>
                    </a:p>
                  </a:txBody>
                  <a:tcPr/>
                </a:tc>
                <a:extLst>
                  <a:ext uri="{0D108BD9-81ED-4DB2-BD59-A6C34878D82A}">
                    <a16:rowId xmlns:a16="http://schemas.microsoft.com/office/drawing/2014/main" val="3772841128"/>
                  </a:ext>
                </a:extLst>
              </a:tr>
              <a:tr h="370840">
                <a:tc>
                  <a:txBody>
                    <a:bodyPr/>
                    <a:lstStyle/>
                    <a:p>
                      <a:r>
                        <a:rPr lang="fi-FI" sz="4400" dirty="0"/>
                        <a:t>S2</a:t>
                      </a:r>
                    </a:p>
                  </a:txBody>
                  <a:tcPr/>
                </a:tc>
                <a:tc>
                  <a:txBody>
                    <a:bodyPr/>
                    <a:lstStyle/>
                    <a:p>
                      <a:r>
                        <a:rPr lang="fi-FI" sz="4400" dirty="0"/>
                        <a:t>199</a:t>
                      </a:r>
                    </a:p>
                  </a:txBody>
                  <a:tcPr/>
                </a:tc>
                <a:tc>
                  <a:txBody>
                    <a:bodyPr/>
                    <a:lstStyle/>
                    <a:p>
                      <a:r>
                        <a:rPr lang="fi-FI" sz="4400" dirty="0"/>
                        <a:t>180</a:t>
                      </a:r>
                    </a:p>
                  </a:txBody>
                  <a:tcPr/>
                </a:tc>
                <a:tc>
                  <a:txBody>
                    <a:bodyPr/>
                    <a:lstStyle/>
                    <a:p>
                      <a:r>
                        <a:rPr lang="fi-FI" sz="4400" dirty="0"/>
                        <a:t>164</a:t>
                      </a:r>
                    </a:p>
                  </a:txBody>
                  <a:tcPr/>
                </a:tc>
                <a:tc>
                  <a:txBody>
                    <a:bodyPr/>
                    <a:lstStyle/>
                    <a:p>
                      <a:r>
                        <a:rPr lang="fi-FI" sz="4400" dirty="0"/>
                        <a:t>147</a:t>
                      </a:r>
                    </a:p>
                  </a:txBody>
                  <a:tcPr/>
                </a:tc>
                <a:tc>
                  <a:txBody>
                    <a:bodyPr/>
                    <a:lstStyle/>
                    <a:p>
                      <a:r>
                        <a:rPr lang="fi-FI" sz="4400" dirty="0"/>
                        <a:t>123</a:t>
                      </a:r>
                    </a:p>
                  </a:txBody>
                  <a:tcPr/>
                </a:tc>
                <a:tc>
                  <a:txBody>
                    <a:bodyPr/>
                    <a:lstStyle/>
                    <a:p>
                      <a:r>
                        <a:rPr lang="fi-FI" sz="4400" dirty="0"/>
                        <a:t>100</a:t>
                      </a:r>
                    </a:p>
                  </a:txBody>
                  <a:tcPr/>
                </a:tc>
                <a:tc>
                  <a:txBody>
                    <a:bodyPr/>
                    <a:lstStyle/>
                    <a:p>
                      <a:r>
                        <a:rPr lang="fi-FI" sz="4400" dirty="0"/>
                        <a:t>93</a:t>
                      </a:r>
                    </a:p>
                  </a:txBody>
                  <a:tcPr/>
                </a:tc>
                <a:tc>
                  <a:txBody>
                    <a:bodyPr/>
                    <a:lstStyle/>
                    <a:p>
                      <a:r>
                        <a:rPr lang="fi-FI" sz="4400" dirty="0"/>
                        <a:t>83</a:t>
                      </a:r>
                    </a:p>
                  </a:txBody>
                  <a:tcPr/>
                </a:tc>
                <a:tc>
                  <a:txBody>
                    <a:bodyPr/>
                    <a:lstStyle/>
                    <a:p>
                      <a:r>
                        <a:rPr lang="fi-FI" sz="4400" dirty="0"/>
                        <a:t>69</a:t>
                      </a:r>
                    </a:p>
                  </a:txBody>
                  <a:tcPr/>
                </a:tc>
                <a:extLst>
                  <a:ext uri="{0D108BD9-81ED-4DB2-BD59-A6C34878D82A}">
                    <a16:rowId xmlns:a16="http://schemas.microsoft.com/office/drawing/2014/main" val="1978215697"/>
                  </a:ext>
                </a:extLst>
              </a:tr>
            </a:tbl>
          </a:graphicData>
        </a:graphic>
      </p:graphicFrame>
      <p:graphicFrame>
        <p:nvGraphicFramePr>
          <p:cNvPr id="9" name="Taulukko 8">
            <a:extLst>
              <a:ext uri="{FF2B5EF4-FFF2-40B4-BE49-F238E27FC236}">
                <a16:creationId xmlns:a16="http://schemas.microsoft.com/office/drawing/2014/main" id="{CC559322-7B42-2D91-F238-21B8866E0F56}"/>
              </a:ext>
            </a:extLst>
          </p:cNvPr>
          <p:cNvGraphicFramePr>
            <a:graphicFrameLocks noGrp="1"/>
          </p:cNvGraphicFramePr>
          <p:nvPr>
            <p:extLst>
              <p:ext uri="{D42A27DB-BD31-4B8C-83A1-F6EECF244321}">
                <p14:modId xmlns:p14="http://schemas.microsoft.com/office/powerpoint/2010/main" val="4184771253"/>
              </p:ext>
            </p:extLst>
          </p:nvPr>
        </p:nvGraphicFramePr>
        <p:xfrm>
          <a:off x="716690" y="4774652"/>
          <a:ext cx="10637110" cy="1524000"/>
        </p:xfrm>
        <a:graphic>
          <a:graphicData uri="http://schemas.openxmlformats.org/drawingml/2006/table">
            <a:tbl>
              <a:tblPr firstRow="1" bandRow="1">
                <a:tableStyleId>{5C22544A-7EE6-4342-B048-85BDC9FD1C3A}</a:tableStyleId>
              </a:tblPr>
              <a:tblGrid>
                <a:gridCol w="1063711">
                  <a:extLst>
                    <a:ext uri="{9D8B030D-6E8A-4147-A177-3AD203B41FA5}">
                      <a16:colId xmlns:a16="http://schemas.microsoft.com/office/drawing/2014/main" val="1216433627"/>
                    </a:ext>
                  </a:extLst>
                </a:gridCol>
                <a:gridCol w="1063711">
                  <a:extLst>
                    <a:ext uri="{9D8B030D-6E8A-4147-A177-3AD203B41FA5}">
                      <a16:colId xmlns:a16="http://schemas.microsoft.com/office/drawing/2014/main" val="2198784636"/>
                    </a:ext>
                  </a:extLst>
                </a:gridCol>
                <a:gridCol w="1063711">
                  <a:extLst>
                    <a:ext uri="{9D8B030D-6E8A-4147-A177-3AD203B41FA5}">
                      <a16:colId xmlns:a16="http://schemas.microsoft.com/office/drawing/2014/main" val="2036309382"/>
                    </a:ext>
                  </a:extLst>
                </a:gridCol>
                <a:gridCol w="1063711">
                  <a:extLst>
                    <a:ext uri="{9D8B030D-6E8A-4147-A177-3AD203B41FA5}">
                      <a16:colId xmlns:a16="http://schemas.microsoft.com/office/drawing/2014/main" val="2619546377"/>
                    </a:ext>
                  </a:extLst>
                </a:gridCol>
                <a:gridCol w="1063711">
                  <a:extLst>
                    <a:ext uri="{9D8B030D-6E8A-4147-A177-3AD203B41FA5}">
                      <a16:colId xmlns:a16="http://schemas.microsoft.com/office/drawing/2014/main" val="2068974335"/>
                    </a:ext>
                  </a:extLst>
                </a:gridCol>
                <a:gridCol w="1063711">
                  <a:extLst>
                    <a:ext uri="{9D8B030D-6E8A-4147-A177-3AD203B41FA5}">
                      <a16:colId xmlns:a16="http://schemas.microsoft.com/office/drawing/2014/main" val="2778640192"/>
                    </a:ext>
                  </a:extLst>
                </a:gridCol>
                <a:gridCol w="1063711">
                  <a:extLst>
                    <a:ext uri="{9D8B030D-6E8A-4147-A177-3AD203B41FA5}">
                      <a16:colId xmlns:a16="http://schemas.microsoft.com/office/drawing/2014/main" val="3321718718"/>
                    </a:ext>
                  </a:extLst>
                </a:gridCol>
                <a:gridCol w="1063711">
                  <a:extLst>
                    <a:ext uri="{9D8B030D-6E8A-4147-A177-3AD203B41FA5}">
                      <a16:colId xmlns:a16="http://schemas.microsoft.com/office/drawing/2014/main" val="4173304528"/>
                    </a:ext>
                  </a:extLst>
                </a:gridCol>
                <a:gridCol w="1063711">
                  <a:extLst>
                    <a:ext uri="{9D8B030D-6E8A-4147-A177-3AD203B41FA5}">
                      <a16:colId xmlns:a16="http://schemas.microsoft.com/office/drawing/2014/main" val="2324875912"/>
                    </a:ext>
                  </a:extLst>
                </a:gridCol>
                <a:gridCol w="1063711">
                  <a:extLst>
                    <a:ext uri="{9D8B030D-6E8A-4147-A177-3AD203B41FA5}">
                      <a16:colId xmlns:a16="http://schemas.microsoft.com/office/drawing/2014/main" val="2492446392"/>
                    </a:ext>
                  </a:extLst>
                </a:gridCol>
              </a:tblGrid>
              <a:tr h="370840">
                <a:tc>
                  <a:txBody>
                    <a:bodyPr/>
                    <a:lstStyle/>
                    <a:p>
                      <a:r>
                        <a:rPr lang="fi-FI" sz="4400" dirty="0"/>
                        <a:t>s24</a:t>
                      </a:r>
                    </a:p>
                  </a:txBody>
                  <a:tcPr/>
                </a:tc>
                <a:tc>
                  <a:txBody>
                    <a:bodyPr/>
                    <a:lstStyle/>
                    <a:p>
                      <a:r>
                        <a:rPr lang="fi-FI" sz="4400" dirty="0"/>
                        <a:t>L</a:t>
                      </a:r>
                    </a:p>
                  </a:txBody>
                  <a:tcPr/>
                </a:tc>
                <a:tc>
                  <a:txBody>
                    <a:bodyPr/>
                    <a:lstStyle/>
                    <a:p>
                      <a:r>
                        <a:rPr lang="fi-FI" sz="4400" dirty="0"/>
                        <a:t>E</a:t>
                      </a:r>
                    </a:p>
                  </a:txBody>
                  <a:tcPr/>
                </a:tc>
                <a:tc>
                  <a:txBody>
                    <a:bodyPr/>
                    <a:lstStyle/>
                    <a:p>
                      <a:r>
                        <a:rPr lang="fi-FI" sz="4400" dirty="0"/>
                        <a:t>M</a:t>
                      </a:r>
                    </a:p>
                  </a:txBody>
                  <a:tcPr/>
                </a:tc>
                <a:tc>
                  <a:txBody>
                    <a:bodyPr/>
                    <a:lstStyle/>
                    <a:p>
                      <a:r>
                        <a:rPr lang="fi-FI" sz="4400" dirty="0"/>
                        <a:t>C</a:t>
                      </a:r>
                    </a:p>
                  </a:txBody>
                  <a:tcPr/>
                </a:tc>
                <a:tc>
                  <a:txBody>
                    <a:bodyPr/>
                    <a:lstStyle/>
                    <a:p>
                      <a:r>
                        <a:rPr lang="fi-FI" sz="4400" dirty="0"/>
                        <a:t>B</a:t>
                      </a:r>
                    </a:p>
                  </a:txBody>
                  <a:tcPr/>
                </a:tc>
                <a:tc>
                  <a:txBody>
                    <a:bodyPr/>
                    <a:lstStyle/>
                    <a:p>
                      <a:r>
                        <a:rPr lang="fi-FI" sz="4400" dirty="0"/>
                        <a:t>A</a:t>
                      </a:r>
                    </a:p>
                  </a:txBody>
                  <a:tcPr/>
                </a:tc>
                <a:tc>
                  <a:txBody>
                    <a:bodyPr/>
                    <a:lstStyle/>
                    <a:p>
                      <a:r>
                        <a:rPr lang="fi-FI" sz="4400" dirty="0"/>
                        <a:t>I+</a:t>
                      </a:r>
                    </a:p>
                  </a:txBody>
                  <a:tcPr/>
                </a:tc>
                <a:tc>
                  <a:txBody>
                    <a:bodyPr/>
                    <a:lstStyle/>
                    <a:p>
                      <a:r>
                        <a:rPr lang="fi-FI" sz="4400" dirty="0"/>
                        <a:t>I</a:t>
                      </a:r>
                    </a:p>
                  </a:txBody>
                  <a:tcPr/>
                </a:tc>
                <a:tc>
                  <a:txBody>
                    <a:bodyPr/>
                    <a:lstStyle/>
                    <a:p>
                      <a:r>
                        <a:rPr lang="fi-FI" sz="4400" dirty="0"/>
                        <a:t>I-</a:t>
                      </a:r>
                    </a:p>
                  </a:txBody>
                  <a:tcPr/>
                </a:tc>
                <a:extLst>
                  <a:ext uri="{0D108BD9-81ED-4DB2-BD59-A6C34878D82A}">
                    <a16:rowId xmlns:a16="http://schemas.microsoft.com/office/drawing/2014/main" val="3772841128"/>
                  </a:ext>
                </a:extLst>
              </a:tr>
              <a:tr h="370840">
                <a:tc>
                  <a:txBody>
                    <a:bodyPr/>
                    <a:lstStyle/>
                    <a:p>
                      <a:r>
                        <a:rPr lang="fi-FI" sz="4400" dirty="0"/>
                        <a:t>S2</a:t>
                      </a:r>
                    </a:p>
                  </a:txBody>
                  <a:tcPr/>
                </a:tc>
                <a:tc>
                  <a:txBody>
                    <a:bodyPr/>
                    <a:lstStyle/>
                    <a:p>
                      <a:r>
                        <a:rPr lang="fi-FI" sz="4400" dirty="0"/>
                        <a:t>201</a:t>
                      </a:r>
                    </a:p>
                  </a:txBody>
                  <a:tcPr/>
                </a:tc>
                <a:tc>
                  <a:txBody>
                    <a:bodyPr/>
                    <a:lstStyle/>
                    <a:p>
                      <a:r>
                        <a:rPr lang="fi-FI" sz="4400" dirty="0"/>
                        <a:t>176</a:t>
                      </a:r>
                    </a:p>
                  </a:txBody>
                  <a:tcPr/>
                </a:tc>
                <a:tc>
                  <a:txBody>
                    <a:bodyPr/>
                    <a:lstStyle/>
                    <a:p>
                      <a:r>
                        <a:rPr lang="fi-FI" sz="4400" dirty="0"/>
                        <a:t>157</a:t>
                      </a:r>
                    </a:p>
                  </a:txBody>
                  <a:tcPr/>
                </a:tc>
                <a:tc>
                  <a:txBody>
                    <a:bodyPr/>
                    <a:lstStyle/>
                    <a:p>
                      <a:r>
                        <a:rPr lang="fi-FI" sz="4400" dirty="0"/>
                        <a:t>137</a:t>
                      </a:r>
                    </a:p>
                  </a:txBody>
                  <a:tcPr/>
                </a:tc>
                <a:tc>
                  <a:txBody>
                    <a:bodyPr/>
                    <a:lstStyle/>
                    <a:p>
                      <a:r>
                        <a:rPr lang="fi-FI" sz="4400" dirty="0"/>
                        <a:t>114</a:t>
                      </a:r>
                    </a:p>
                  </a:txBody>
                  <a:tcPr/>
                </a:tc>
                <a:tc>
                  <a:txBody>
                    <a:bodyPr/>
                    <a:lstStyle/>
                    <a:p>
                      <a:r>
                        <a:rPr lang="fi-FI" sz="4400" dirty="0"/>
                        <a:t>100</a:t>
                      </a:r>
                    </a:p>
                  </a:txBody>
                  <a:tcPr/>
                </a:tc>
                <a:tc>
                  <a:txBody>
                    <a:bodyPr/>
                    <a:lstStyle/>
                    <a:p>
                      <a:r>
                        <a:rPr lang="fi-FI" sz="4400" dirty="0"/>
                        <a:t>84</a:t>
                      </a:r>
                    </a:p>
                  </a:txBody>
                  <a:tcPr/>
                </a:tc>
                <a:tc>
                  <a:txBody>
                    <a:bodyPr/>
                    <a:lstStyle/>
                    <a:p>
                      <a:r>
                        <a:rPr lang="fi-FI" sz="4400" dirty="0"/>
                        <a:t>77</a:t>
                      </a:r>
                    </a:p>
                  </a:txBody>
                  <a:tcPr/>
                </a:tc>
                <a:tc>
                  <a:txBody>
                    <a:bodyPr/>
                    <a:lstStyle/>
                    <a:p>
                      <a:r>
                        <a:rPr lang="fi-FI" sz="4400" dirty="0"/>
                        <a:t>60</a:t>
                      </a:r>
                    </a:p>
                  </a:txBody>
                  <a:tcPr/>
                </a:tc>
                <a:extLst>
                  <a:ext uri="{0D108BD9-81ED-4DB2-BD59-A6C34878D82A}">
                    <a16:rowId xmlns:a16="http://schemas.microsoft.com/office/drawing/2014/main" val="1978215697"/>
                  </a:ext>
                </a:extLst>
              </a:tr>
            </a:tbl>
          </a:graphicData>
        </a:graphic>
      </p:graphicFrame>
    </p:spTree>
    <p:extLst>
      <p:ext uri="{BB962C8B-B14F-4D97-AF65-F5344CB8AC3E}">
        <p14:creationId xmlns:p14="http://schemas.microsoft.com/office/powerpoint/2010/main" val="1141825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18FD9D-BF2F-E740-0315-2A5364EC886B}"/>
              </a:ext>
            </a:extLst>
          </p:cNvPr>
          <p:cNvSpPr>
            <a:spLocks noGrp="1"/>
          </p:cNvSpPr>
          <p:nvPr>
            <p:ph type="title"/>
          </p:nvPr>
        </p:nvSpPr>
        <p:spPr>
          <a:xfrm>
            <a:off x="395409" y="365898"/>
            <a:ext cx="10515600" cy="1325563"/>
          </a:xfrm>
        </p:spPr>
        <p:txBody>
          <a:bodyPr/>
          <a:lstStyle/>
          <a:p>
            <a:r>
              <a:rPr lang="fi-FI" b="1" i="0" u="none" strike="noStrike" dirty="0">
                <a:solidFill>
                  <a:srgbClr val="333333"/>
                </a:solidFill>
                <a:effectLst/>
                <a:latin typeface="Noto Serif" panose="02020600060500020200" pitchFamily="18" charset="0"/>
              </a:rPr>
              <a:t>Kuunteleminen</a:t>
            </a:r>
            <a:br>
              <a:rPr lang="fi-FI" b="1" i="0" u="none" strike="noStrike" dirty="0">
                <a:solidFill>
                  <a:srgbClr val="333333"/>
                </a:solidFill>
                <a:effectLst/>
                <a:latin typeface="Noto Serif" panose="02020600060500020200" pitchFamily="18" charset="0"/>
              </a:rPr>
            </a:br>
            <a:endParaRPr lang="fi-FI" dirty="0"/>
          </a:p>
        </p:txBody>
      </p:sp>
      <p:sp>
        <p:nvSpPr>
          <p:cNvPr id="3" name="Sisällön paikkamerkki 2">
            <a:extLst>
              <a:ext uri="{FF2B5EF4-FFF2-40B4-BE49-F238E27FC236}">
                <a16:creationId xmlns:a16="http://schemas.microsoft.com/office/drawing/2014/main" id="{07FEC23E-5C3C-E272-A3BB-91BDAAEF31D2}"/>
              </a:ext>
            </a:extLst>
          </p:cNvPr>
          <p:cNvSpPr>
            <a:spLocks noGrp="1"/>
          </p:cNvSpPr>
          <p:nvPr>
            <p:ph idx="1"/>
          </p:nvPr>
        </p:nvSpPr>
        <p:spPr>
          <a:xfrm>
            <a:off x="495892" y="1257748"/>
            <a:ext cx="10515600" cy="4586702"/>
          </a:xfrm>
        </p:spPr>
        <p:txBody>
          <a:bodyPr/>
          <a:lstStyle/>
          <a:p>
            <a:pPr marL="0" indent="0" algn="l">
              <a:buNone/>
            </a:pPr>
            <a:r>
              <a:rPr lang="fi-FI" dirty="0">
                <a:solidFill>
                  <a:srgbClr val="333333"/>
                </a:solidFill>
                <a:latin typeface="Open Sans" panose="020B0606030504020204" pitchFamily="34" charset="0"/>
              </a:rPr>
              <a:t>T</a:t>
            </a:r>
            <a:r>
              <a:rPr lang="fi-FI" b="0" i="0" u="none" strike="noStrike" dirty="0">
                <a:solidFill>
                  <a:srgbClr val="333333"/>
                </a:solidFill>
                <a:effectLst/>
                <a:latin typeface="Open Sans" panose="020B0606030504020204" pitchFamily="34" charset="0"/>
              </a:rPr>
              <a:t>ehtävät ovat </a:t>
            </a:r>
          </a:p>
          <a:p>
            <a:r>
              <a:rPr lang="fi-FI" b="0" i="0" u="none" strike="noStrike" dirty="0">
                <a:solidFill>
                  <a:srgbClr val="333333"/>
                </a:solidFill>
                <a:effectLst/>
                <a:latin typeface="Open Sans" panose="020B0606030504020204" pitchFamily="34" charset="0"/>
              </a:rPr>
              <a:t>monivalintatehtäviä </a:t>
            </a:r>
            <a:endParaRPr lang="fi-FI" dirty="0">
              <a:solidFill>
                <a:srgbClr val="333333"/>
              </a:solidFill>
              <a:latin typeface="Open Sans" panose="020B0606030504020204" pitchFamily="34" charset="0"/>
            </a:endParaRPr>
          </a:p>
          <a:p>
            <a:r>
              <a:rPr lang="fi-FI" b="0" i="0" u="none" strike="noStrike" dirty="0">
                <a:solidFill>
                  <a:srgbClr val="333333"/>
                </a:solidFill>
                <a:effectLst/>
                <a:latin typeface="Open Sans" panose="020B0606030504020204" pitchFamily="34" charset="0"/>
              </a:rPr>
              <a:t>avoimia kysymyksiä</a:t>
            </a:r>
            <a:endParaRPr lang="fi-FI" dirty="0">
              <a:solidFill>
                <a:srgbClr val="333333"/>
              </a:solidFill>
              <a:latin typeface="Open Sans" panose="020B0606030504020204" pitchFamily="34" charset="0"/>
            </a:endParaRPr>
          </a:p>
          <a:p>
            <a:r>
              <a:rPr lang="fi-FI" b="0" i="0" u="none" strike="noStrike" dirty="0">
                <a:solidFill>
                  <a:srgbClr val="333333"/>
                </a:solidFill>
                <a:effectLst/>
                <a:latin typeface="Open Sans" panose="020B0606030504020204" pitchFamily="34" charset="0"/>
              </a:rPr>
              <a:t>voi olla myös reagointi- tai tiivistämistehtäviä</a:t>
            </a:r>
          </a:p>
          <a:p>
            <a:pPr algn="l">
              <a:buFont typeface="Arial" panose="020B0604020202020204" pitchFamily="34" charset="0"/>
              <a:buChar char="•"/>
            </a:pPr>
            <a:endParaRPr lang="fi-FI" b="0" i="0" u="none" strike="noStrike" dirty="0">
              <a:solidFill>
                <a:srgbClr val="333333"/>
              </a:solidFill>
              <a:effectLst/>
              <a:latin typeface="Open Sans" panose="020B0606030504020204" pitchFamily="34" charset="0"/>
            </a:endParaRPr>
          </a:p>
          <a:p>
            <a:pPr algn="l">
              <a:buFont typeface="Arial" panose="020B0604020202020204" pitchFamily="34" charset="0"/>
              <a:buChar char="•"/>
            </a:pPr>
            <a:r>
              <a:rPr lang="fi-FI" b="0" i="0" u="none" strike="noStrike" dirty="0">
                <a:solidFill>
                  <a:srgbClr val="333333"/>
                </a:solidFill>
                <a:effectLst/>
                <a:latin typeface="Open Sans" panose="020B0606030504020204" pitchFamily="34" charset="0"/>
              </a:rPr>
              <a:t>kuunneltavat tekstit ovat ääni- tai videomuodossa </a:t>
            </a:r>
          </a:p>
          <a:p>
            <a:pPr algn="l">
              <a:buFont typeface="Arial" panose="020B0604020202020204" pitchFamily="34" charset="0"/>
              <a:buChar char="•"/>
            </a:pPr>
            <a:endParaRPr lang="fi-FI" b="0" i="0" u="none" strike="noStrike" dirty="0">
              <a:solidFill>
                <a:srgbClr val="333333"/>
              </a:solidFill>
              <a:effectLst/>
              <a:latin typeface="Open Sans" panose="020B0606030504020204" pitchFamily="34" charset="0"/>
            </a:endParaRPr>
          </a:p>
          <a:p>
            <a:pPr algn="l">
              <a:buFont typeface="Arial" panose="020B0604020202020204" pitchFamily="34" charset="0"/>
              <a:buChar char="•"/>
            </a:pPr>
            <a:r>
              <a:rPr lang="fi-FI" b="0" i="0" u="none" strike="noStrike" dirty="0">
                <a:solidFill>
                  <a:srgbClr val="333333"/>
                </a:solidFill>
                <a:effectLst/>
                <a:latin typeface="Open Sans" panose="020B0606030504020204" pitchFamily="34" charset="0"/>
              </a:rPr>
              <a:t>tekstit edustavat kielen eri </a:t>
            </a:r>
            <a:r>
              <a:rPr lang="fi-FI" b="1" i="0" u="none" strike="noStrike" dirty="0">
                <a:effectLst/>
                <a:latin typeface="Open Sans" panose="020B0606030504020204" pitchFamily="34" charset="0"/>
              </a:rPr>
              <a:t>rekistereitä</a:t>
            </a:r>
            <a:r>
              <a:rPr lang="fi-FI" b="0" i="0" u="none" strike="noStrike" dirty="0">
                <a:effectLst/>
                <a:latin typeface="Open Sans" panose="020B0606030504020204" pitchFamily="34" charset="0"/>
              </a:rPr>
              <a:t> </a:t>
            </a:r>
            <a:r>
              <a:rPr lang="fi-FI" b="0" i="0" u="none" strike="noStrike" dirty="0">
                <a:solidFill>
                  <a:srgbClr val="333333"/>
                </a:solidFill>
                <a:effectLst/>
                <a:latin typeface="Open Sans" panose="020B0606030504020204" pitchFamily="34" charset="0"/>
              </a:rPr>
              <a:t>ja voivat olla lukupuhetta tai aitoa puhuttua kieltä</a:t>
            </a:r>
          </a:p>
          <a:p>
            <a:endParaRPr lang="fi-FI" dirty="0"/>
          </a:p>
        </p:txBody>
      </p:sp>
      <p:sp>
        <p:nvSpPr>
          <p:cNvPr id="4" name="Pyöristetty kuvatekstisuorakulmio 3">
            <a:extLst>
              <a:ext uri="{FF2B5EF4-FFF2-40B4-BE49-F238E27FC236}">
                <a16:creationId xmlns:a16="http://schemas.microsoft.com/office/drawing/2014/main" id="{A7FD4F5F-72B3-DEF8-25E7-223F5C6173CD}"/>
              </a:ext>
            </a:extLst>
          </p:cNvPr>
          <p:cNvSpPr/>
          <p:nvPr/>
        </p:nvSpPr>
        <p:spPr>
          <a:xfrm>
            <a:off x="9303488" y="2190307"/>
            <a:ext cx="2580167" cy="1988288"/>
          </a:xfrm>
          <a:prstGeom prst="wedgeRoundRectCallout">
            <a:avLst>
              <a:gd name="adj1" fmla="val -156309"/>
              <a:gd name="adj2" fmla="val 94923"/>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fi-FI" b="0" i="0" u="none" strike="noStrike" dirty="0">
                <a:solidFill>
                  <a:srgbClr val="000000"/>
                </a:solidFill>
                <a:effectLst/>
                <a:latin typeface="Open Sans" panose="020B0606030504020204" pitchFamily="34" charset="0"/>
              </a:rPr>
              <a:t>Tilanteeseen sopiva tapa käyttää kieltä, esim. mainonnan kieli, urheilukieli, kotiseudulla puhuttava kieli jne.</a:t>
            </a:r>
            <a:endParaRPr lang="fi-FI" dirty="0"/>
          </a:p>
        </p:txBody>
      </p:sp>
    </p:spTree>
    <p:extLst>
      <p:ext uri="{BB962C8B-B14F-4D97-AF65-F5344CB8AC3E}">
        <p14:creationId xmlns:p14="http://schemas.microsoft.com/office/powerpoint/2010/main" val="407890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088290-155E-D036-7CF9-ED5F98CB1885}"/>
              </a:ext>
            </a:extLst>
          </p:cNvPr>
          <p:cNvSpPr>
            <a:spLocks noGrp="1"/>
          </p:cNvSpPr>
          <p:nvPr>
            <p:ph type="title"/>
          </p:nvPr>
        </p:nvSpPr>
        <p:spPr>
          <a:xfrm>
            <a:off x="101600" y="0"/>
            <a:ext cx="10515600" cy="879475"/>
          </a:xfrm>
        </p:spPr>
        <p:txBody>
          <a:bodyPr/>
          <a:lstStyle/>
          <a:p>
            <a:r>
              <a:rPr lang="fi-FI" b="1" i="0" u="none" strike="noStrike" dirty="0">
                <a:solidFill>
                  <a:srgbClr val="333333"/>
                </a:solidFill>
                <a:effectLst/>
                <a:latin typeface="Noto Serif" panose="02020600060500020200" pitchFamily="18" charset="0"/>
              </a:rPr>
              <a:t>Lukutaito</a:t>
            </a:r>
            <a:endParaRPr lang="fi-FI" dirty="0"/>
          </a:p>
        </p:txBody>
      </p:sp>
      <p:sp>
        <p:nvSpPr>
          <p:cNvPr id="3" name="Sisällön paikkamerkki 2">
            <a:extLst>
              <a:ext uri="{FF2B5EF4-FFF2-40B4-BE49-F238E27FC236}">
                <a16:creationId xmlns:a16="http://schemas.microsoft.com/office/drawing/2014/main" id="{A6B88398-FE25-E921-C43B-B1C78A839348}"/>
              </a:ext>
            </a:extLst>
          </p:cNvPr>
          <p:cNvSpPr>
            <a:spLocks noGrp="1"/>
          </p:cNvSpPr>
          <p:nvPr>
            <p:ph idx="1"/>
          </p:nvPr>
        </p:nvSpPr>
        <p:spPr>
          <a:xfrm>
            <a:off x="838200" y="879476"/>
            <a:ext cx="11036300" cy="5613400"/>
          </a:xfrm>
        </p:spPr>
        <p:txBody>
          <a:bodyPr>
            <a:normAutofit/>
          </a:bodyPr>
          <a:lstStyle/>
          <a:p>
            <a:pPr>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tehtävät ovat </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sanaston, käsitteiden tai muiden ilmausten merkityksiin keskittyviä tehtäviä, </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monivalintatehtäviä, </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yhdistelytehtäviä, </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tehtäviä, joissa väite osoitetaan oikeaksi tai vääräksi ja perustellaan aineiston avulla</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avoimia kysymyksiä</a:t>
            </a:r>
          </a:p>
          <a:p>
            <a:pPr lvl="1">
              <a:lnSpc>
                <a:spcPct val="100000"/>
              </a:lnSpc>
              <a:spcBef>
                <a:spcPts val="0"/>
              </a:spcBef>
            </a:pPr>
            <a:endParaRPr lang="fi-FI"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luettavat tekstit ovat eri tekstilajeja ja eripituisia</a:t>
            </a:r>
          </a:p>
          <a:p>
            <a:pPr lvl="1">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tietotekstejä ja kaunokirjallisia tekstejä</a:t>
            </a:r>
          </a:p>
          <a:p>
            <a:pPr>
              <a:lnSpc>
                <a:spcPct val="100000"/>
              </a:lnSpc>
              <a:spcBef>
                <a:spcPts val="0"/>
              </a:spcBef>
            </a:pPr>
            <a:endParaRPr lang="fi-FI"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0"/>
              </a:spcBef>
            </a:pPr>
            <a:r>
              <a:rPr lang="fi-FI" dirty="0">
                <a:latin typeface="Open Sans" panose="020B0606030504020204" pitchFamily="34" charset="0"/>
                <a:ea typeface="Open Sans" panose="020B0606030504020204" pitchFamily="34" charset="0"/>
                <a:cs typeface="Open Sans" panose="020B0606030504020204" pitchFamily="34" charset="0"/>
              </a:rPr>
              <a:t>luettavaa tekstiä pitää tulkita, ja joskus voidaan kysyä myös kokelaan kannanottoa</a:t>
            </a:r>
          </a:p>
          <a:p>
            <a:endParaRPr lang="fi-FI" dirty="0"/>
          </a:p>
        </p:txBody>
      </p:sp>
    </p:spTree>
    <p:extLst>
      <p:ext uri="{BB962C8B-B14F-4D97-AF65-F5344CB8AC3E}">
        <p14:creationId xmlns:p14="http://schemas.microsoft.com/office/powerpoint/2010/main" val="421849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E7F6DA-6E3E-87D8-6DFF-F2C22210011A}"/>
              </a:ext>
            </a:extLst>
          </p:cNvPr>
          <p:cNvSpPr>
            <a:spLocks noGrp="1"/>
          </p:cNvSpPr>
          <p:nvPr>
            <p:ph type="title"/>
          </p:nvPr>
        </p:nvSpPr>
        <p:spPr>
          <a:xfrm>
            <a:off x="657446" y="333227"/>
            <a:ext cx="10515600" cy="1325563"/>
          </a:xfrm>
        </p:spPr>
        <p:txBody>
          <a:bodyPr/>
          <a:lstStyle/>
          <a:p>
            <a:r>
              <a:rPr lang="fi-FI" b="1" i="0" u="none" strike="noStrike" dirty="0">
                <a:solidFill>
                  <a:srgbClr val="333333"/>
                </a:solidFill>
                <a:effectLst/>
                <a:latin typeface="Noto Serif" panose="02020600060500020200" pitchFamily="18" charset="0"/>
              </a:rPr>
              <a:t>Kirjoitustaito</a:t>
            </a:r>
            <a:br>
              <a:rPr lang="fi-FI" b="1" i="0" u="none" strike="noStrike" dirty="0">
                <a:solidFill>
                  <a:srgbClr val="333333"/>
                </a:solidFill>
                <a:effectLst/>
                <a:latin typeface="Noto Serif" panose="02020600060500020200" pitchFamily="18" charset="0"/>
              </a:rPr>
            </a:br>
            <a:endParaRPr lang="fi-FI" dirty="0"/>
          </a:p>
        </p:txBody>
      </p:sp>
      <p:sp>
        <p:nvSpPr>
          <p:cNvPr id="3" name="Sisällön paikkamerkki 2">
            <a:extLst>
              <a:ext uri="{FF2B5EF4-FFF2-40B4-BE49-F238E27FC236}">
                <a16:creationId xmlns:a16="http://schemas.microsoft.com/office/drawing/2014/main" id="{8F5404DA-5B60-84C9-007D-B268D547C326}"/>
              </a:ext>
            </a:extLst>
          </p:cNvPr>
          <p:cNvSpPr>
            <a:spLocks noGrp="1"/>
          </p:cNvSpPr>
          <p:nvPr>
            <p:ph sz="half" idx="1"/>
          </p:nvPr>
        </p:nvSpPr>
        <p:spPr>
          <a:xfrm>
            <a:off x="510363" y="1361661"/>
            <a:ext cx="5509437" cy="5327374"/>
          </a:xfrm>
        </p:spPr>
        <p:txBody>
          <a:bodyPr>
            <a:normAutofit fontScale="77500" lnSpcReduction="20000"/>
          </a:bodyPr>
          <a:lstStyle/>
          <a:p>
            <a:pPr marL="0" indent="0" algn="l">
              <a:lnSpc>
                <a:spcPct val="120000"/>
              </a:lnSpc>
              <a:spcBef>
                <a:spcPts val="0"/>
              </a:spcBef>
              <a:buNone/>
            </a:pPr>
            <a:r>
              <a:rPr lang="fi-FI" sz="3400" b="1" i="0" u="none" strike="noStrike" dirty="0">
                <a:solidFill>
                  <a:srgbClr val="333333"/>
                </a:solidFill>
                <a:effectLst/>
                <a:latin typeface="Open Sans" panose="020B0606030504020204" pitchFamily="34" charset="0"/>
              </a:rPr>
              <a:t>Lyhyt kirjoitustehtävä</a:t>
            </a:r>
          </a:p>
          <a:p>
            <a:pPr marL="0" indent="0" algn="l">
              <a:lnSpc>
                <a:spcPct val="120000"/>
              </a:lnSpc>
              <a:spcBef>
                <a:spcPts val="0"/>
              </a:spcBef>
              <a:buNone/>
            </a:pPr>
            <a:endParaRPr lang="fi-FI" sz="3400" b="1" i="0" u="none" strike="noStrike" dirty="0">
              <a:solidFill>
                <a:srgbClr val="333333"/>
              </a:solidFill>
              <a:effectLst/>
              <a:latin typeface="Open Sans" panose="020B0606030504020204" pitchFamily="34" charset="0"/>
            </a:endParaRPr>
          </a:p>
          <a:p>
            <a:pPr algn="l">
              <a:lnSpc>
                <a:spcPct val="120000"/>
              </a:lnSpc>
              <a:spcBef>
                <a:spcPts val="0"/>
              </a:spcBef>
              <a:buFont typeface="Arial" panose="020B0604020202020204" pitchFamily="34" charset="0"/>
              <a:buChar char="•"/>
            </a:pPr>
            <a:r>
              <a:rPr lang="fi-FI" sz="3400" b="0" i="0" u="none" strike="noStrike" dirty="0">
                <a:solidFill>
                  <a:srgbClr val="333333"/>
                </a:solidFill>
                <a:effectLst/>
                <a:latin typeface="Open Sans" panose="020B0606030504020204" pitchFamily="34" charset="0"/>
              </a:rPr>
              <a:t>tavoite on välittää pyydetty viesti</a:t>
            </a:r>
          </a:p>
          <a:p>
            <a:pPr algn="l">
              <a:lnSpc>
                <a:spcPct val="120000"/>
              </a:lnSpc>
              <a:spcBef>
                <a:spcPts val="0"/>
              </a:spcBef>
              <a:buFont typeface="Arial" panose="020B0604020202020204" pitchFamily="34" charset="0"/>
              <a:buChar char="•"/>
            </a:pPr>
            <a:endParaRPr lang="fi-FI" sz="3400" b="0" i="0" u="none" strike="noStrike" dirty="0">
              <a:solidFill>
                <a:srgbClr val="333333"/>
              </a:solidFill>
              <a:effectLst/>
              <a:latin typeface="Open Sans" panose="020B0606030504020204" pitchFamily="34" charset="0"/>
            </a:endParaRPr>
          </a:p>
          <a:p>
            <a:pPr algn="l">
              <a:lnSpc>
                <a:spcPct val="120000"/>
              </a:lnSpc>
              <a:spcBef>
                <a:spcPts val="0"/>
              </a:spcBef>
              <a:buFont typeface="Arial" panose="020B0604020202020204" pitchFamily="34" charset="0"/>
              <a:buChar char="•"/>
            </a:pPr>
            <a:r>
              <a:rPr lang="fi-FI" sz="3400" b="0" i="0" u="none" strike="noStrike" dirty="0">
                <a:solidFill>
                  <a:srgbClr val="333333"/>
                </a:solidFill>
                <a:effectLst/>
                <a:latin typeface="Open Sans" panose="020B0606030504020204" pitchFamily="34" charset="0"/>
              </a:rPr>
              <a:t>tehtävänantoja on yksi, ja tehtävä on aineistopohjainen</a:t>
            </a:r>
          </a:p>
          <a:p>
            <a:pPr algn="l">
              <a:lnSpc>
                <a:spcPct val="120000"/>
              </a:lnSpc>
              <a:spcBef>
                <a:spcPts val="0"/>
              </a:spcBef>
              <a:buFont typeface="Arial" panose="020B0604020202020204" pitchFamily="34" charset="0"/>
              <a:buChar char="•"/>
            </a:pPr>
            <a:endParaRPr lang="fi-FI" sz="3400" b="0" i="0" u="none" strike="noStrike" dirty="0">
              <a:solidFill>
                <a:srgbClr val="333333"/>
              </a:solidFill>
              <a:effectLst/>
              <a:latin typeface="Open Sans" panose="020B0606030504020204" pitchFamily="34" charset="0"/>
            </a:endParaRPr>
          </a:p>
          <a:p>
            <a:pPr algn="l">
              <a:lnSpc>
                <a:spcPct val="120000"/>
              </a:lnSpc>
              <a:spcBef>
                <a:spcPts val="0"/>
              </a:spcBef>
              <a:buFont typeface="Arial" panose="020B0604020202020204" pitchFamily="34" charset="0"/>
              <a:buChar char="•"/>
            </a:pPr>
            <a:r>
              <a:rPr lang="fi-FI" sz="3400" b="0" i="0" u="none" strike="noStrike" dirty="0">
                <a:solidFill>
                  <a:srgbClr val="333333"/>
                </a:solidFill>
                <a:effectLst/>
                <a:latin typeface="Open Sans" panose="020B0606030504020204" pitchFamily="34" charset="0"/>
              </a:rPr>
              <a:t>kirjoitettava teksti voi olla kommentti, sähköpostiviesti, blogiteksti tai muu viesti </a:t>
            </a:r>
          </a:p>
          <a:p>
            <a:pPr algn="l">
              <a:lnSpc>
                <a:spcPct val="120000"/>
              </a:lnSpc>
              <a:spcBef>
                <a:spcPts val="0"/>
              </a:spcBef>
              <a:buFont typeface="Arial" panose="020B0604020202020204" pitchFamily="34" charset="0"/>
              <a:buChar char="•"/>
            </a:pPr>
            <a:endParaRPr lang="fi-FI" sz="3400" b="0" i="0" u="none" strike="noStrike" dirty="0">
              <a:solidFill>
                <a:srgbClr val="333333"/>
              </a:solidFill>
              <a:effectLst/>
              <a:latin typeface="Open Sans" panose="020B0606030504020204" pitchFamily="34" charset="0"/>
            </a:endParaRPr>
          </a:p>
          <a:p>
            <a:pPr algn="l">
              <a:lnSpc>
                <a:spcPct val="120000"/>
              </a:lnSpc>
              <a:spcBef>
                <a:spcPts val="0"/>
              </a:spcBef>
              <a:buFont typeface="Arial" panose="020B0604020202020204" pitchFamily="34" charset="0"/>
              <a:buChar char="•"/>
            </a:pPr>
            <a:r>
              <a:rPr lang="fi-FI" sz="3400" b="0" i="0" u="none" strike="noStrike" dirty="0">
                <a:solidFill>
                  <a:srgbClr val="333333"/>
                </a:solidFill>
                <a:effectLst/>
                <a:latin typeface="Open Sans" panose="020B0606030504020204" pitchFamily="34" charset="0"/>
              </a:rPr>
              <a:t>vastauksen pituus on 500–800 merkkiä</a:t>
            </a:r>
          </a:p>
          <a:p>
            <a:endParaRPr lang="fi-FI" dirty="0"/>
          </a:p>
        </p:txBody>
      </p:sp>
      <p:sp>
        <p:nvSpPr>
          <p:cNvPr id="4" name="Sisällön paikkamerkki 3">
            <a:extLst>
              <a:ext uri="{FF2B5EF4-FFF2-40B4-BE49-F238E27FC236}">
                <a16:creationId xmlns:a16="http://schemas.microsoft.com/office/drawing/2014/main" id="{EE45D454-772D-4B06-9505-6904AB90AFAB}"/>
              </a:ext>
            </a:extLst>
          </p:cNvPr>
          <p:cNvSpPr>
            <a:spLocks noGrp="1"/>
          </p:cNvSpPr>
          <p:nvPr>
            <p:ph sz="half" idx="2"/>
          </p:nvPr>
        </p:nvSpPr>
        <p:spPr>
          <a:xfrm>
            <a:off x="5915246" y="1087261"/>
            <a:ext cx="6410960" cy="5601774"/>
          </a:xfrm>
        </p:spPr>
        <p:txBody>
          <a:bodyPr>
            <a:noAutofit/>
          </a:bodyPr>
          <a:lstStyle/>
          <a:p>
            <a:pPr marL="0" indent="0" algn="l">
              <a:lnSpc>
                <a:spcPct val="100000"/>
              </a:lnSpc>
              <a:spcBef>
                <a:spcPts val="0"/>
              </a:spcBef>
              <a:buNone/>
            </a:pPr>
            <a:r>
              <a:rPr lang="fi-FI" sz="2600" b="1" i="0" u="none" strike="noStrike">
                <a:solidFill>
                  <a:srgbClr val="333333"/>
                </a:solidFill>
                <a:effectLst/>
                <a:latin typeface="Open Sans" panose="020B0606030504020204" pitchFamily="34" charset="0"/>
              </a:rPr>
              <a:t>Pitkä kirjoitustehtävä</a:t>
            </a:r>
          </a:p>
          <a:p>
            <a:pPr marL="0" indent="0" algn="l">
              <a:lnSpc>
                <a:spcPct val="100000"/>
              </a:lnSpc>
              <a:spcBef>
                <a:spcPts val="0"/>
              </a:spcBef>
              <a:buNone/>
            </a:pPr>
            <a:endParaRPr lang="fi-FI" sz="2600" b="1" i="0" u="none" strike="noStrike" dirty="0">
              <a:solidFill>
                <a:srgbClr val="333333"/>
              </a:solidFill>
              <a:effectLst/>
              <a:latin typeface="Open Sans" panose="020B0606030504020204" pitchFamily="34" charset="0"/>
            </a:endParaRPr>
          </a:p>
          <a:p>
            <a:pPr>
              <a:spcBef>
                <a:spcPts val="0"/>
              </a:spcBef>
            </a:pPr>
            <a:r>
              <a:rPr lang="fi-FI" sz="2600" dirty="0">
                <a:latin typeface="Open Sans" panose="020B0606030504020204" pitchFamily="34" charset="0"/>
                <a:ea typeface="Open Sans" panose="020B0606030504020204" pitchFamily="34" charset="0"/>
                <a:cs typeface="Open Sans" panose="020B0606030504020204" pitchFamily="34" charset="0"/>
              </a:rPr>
              <a:t>tavoite on kirjoittaa pohtiva tai kantaa ottava teksti aineistojen avulla</a:t>
            </a:r>
          </a:p>
          <a:p>
            <a:pPr>
              <a:spcBef>
                <a:spcPts val="0"/>
              </a:spcBef>
            </a:pPr>
            <a:endParaRPr lang="fi-FI" sz="2600" dirty="0">
              <a:latin typeface="Open Sans" panose="020B0606030504020204" pitchFamily="34" charset="0"/>
              <a:ea typeface="Open Sans" panose="020B0606030504020204" pitchFamily="34" charset="0"/>
              <a:cs typeface="Open Sans" panose="020B0606030504020204" pitchFamily="34" charset="0"/>
            </a:endParaRPr>
          </a:p>
          <a:p>
            <a:pPr>
              <a:spcBef>
                <a:spcPts val="0"/>
              </a:spcBef>
            </a:pPr>
            <a:r>
              <a:rPr lang="fi-FI" sz="2600" dirty="0">
                <a:latin typeface="Open Sans" panose="020B0606030504020204" pitchFamily="34" charset="0"/>
                <a:ea typeface="Open Sans" panose="020B0606030504020204" pitchFamily="34" charset="0"/>
                <a:cs typeface="Open Sans" panose="020B0606030504020204" pitchFamily="34" charset="0"/>
              </a:rPr>
              <a:t>pitkässä kirjoitustehtävässä on 4–6 aineistoa ja niihin liittyvät otsikkoehdotukset</a:t>
            </a:r>
          </a:p>
          <a:p>
            <a:pPr>
              <a:spcBef>
                <a:spcPts val="0"/>
              </a:spcBef>
            </a:pPr>
            <a:endParaRPr lang="fi-FI" sz="2600" dirty="0">
              <a:latin typeface="Open Sans" panose="020B0606030504020204" pitchFamily="34" charset="0"/>
              <a:ea typeface="Open Sans" panose="020B0606030504020204" pitchFamily="34" charset="0"/>
              <a:cs typeface="Open Sans" panose="020B0606030504020204" pitchFamily="34" charset="0"/>
            </a:endParaRPr>
          </a:p>
          <a:p>
            <a:pPr>
              <a:spcBef>
                <a:spcPts val="0"/>
              </a:spcBef>
            </a:pPr>
            <a:r>
              <a:rPr lang="fi-FI" sz="2600" dirty="0">
                <a:latin typeface="Open Sans" panose="020B0606030504020204" pitchFamily="34" charset="0"/>
                <a:ea typeface="Open Sans" panose="020B0606030504020204" pitchFamily="34" charset="0"/>
                <a:cs typeface="Open Sans" panose="020B0606030504020204" pitchFamily="34" charset="0"/>
              </a:rPr>
              <a:t>pitkässä kirjoitustehtävässä pitää käyttää 1–2 aineistoa</a:t>
            </a:r>
          </a:p>
          <a:p>
            <a:pPr>
              <a:spcBef>
                <a:spcPts val="0"/>
              </a:spcBef>
            </a:pPr>
            <a:endParaRPr lang="fi-FI" sz="2600" dirty="0">
              <a:latin typeface="Open Sans" panose="020B0606030504020204" pitchFamily="34" charset="0"/>
              <a:ea typeface="Open Sans" panose="020B0606030504020204" pitchFamily="34" charset="0"/>
              <a:cs typeface="Open Sans" panose="020B0606030504020204" pitchFamily="34" charset="0"/>
            </a:endParaRPr>
          </a:p>
          <a:p>
            <a:pPr>
              <a:spcBef>
                <a:spcPts val="0"/>
              </a:spcBef>
            </a:pPr>
            <a:r>
              <a:rPr lang="fi-FI" sz="2600" dirty="0">
                <a:latin typeface="Open Sans" panose="020B0606030504020204" pitchFamily="34" charset="0"/>
                <a:ea typeface="Open Sans" panose="020B0606030504020204" pitchFamily="34" charset="0"/>
                <a:cs typeface="Open Sans" panose="020B0606030504020204" pitchFamily="34" charset="0"/>
              </a:rPr>
              <a:t>vastauksen pituus on  2 000–2 700 merkkiä</a:t>
            </a:r>
          </a:p>
        </p:txBody>
      </p:sp>
    </p:spTree>
    <p:extLst>
      <p:ext uri="{BB962C8B-B14F-4D97-AF65-F5344CB8AC3E}">
        <p14:creationId xmlns:p14="http://schemas.microsoft.com/office/powerpoint/2010/main" val="423249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1590</TotalTime>
  <Words>776</Words>
  <Application>Microsoft Macintosh PowerPoint</Application>
  <PresentationFormat>Laajakuva</PresentationFormat>
  <Paragraphs>158</Paragraphs>
  <Slides>11</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11</vt:i4>
      </vt:variant>
    </vt:vector>
  </HeadingPairs>
  <TitlesOfParts>
    <vt:vector size="17" baseType="lpstr">
      <vt:lpstr>Arial</vt:lpstr>
      <vt:lpstr>Calibri</vt:lpstr>
      <vt:lpstr>Calibri Light</vt:lpstr>
      <vt:lpstr>Noto Serif</vt:lpstr>
      <vt:lpstr>Open Sans</vt:lpstr>
      <vt:lpstr>Office-teema</vt:lpstr>
      <vt:lpstr>S2-yo-koe</vt:lpstr>
      <vt:lpstr>Yleistä S2-yo-kokeesta </vt:lpstr>
      <vt:lpstr>S2-OPETUKSEN YLEISET TAVOITTEET</vt:lpstr>
      <vt:lpstr>Vuorovaikutusosaaminen &amp; kielitietoisuuden kehittyminen</vt:lpstr>
      <vt:lpstr>Tekstien tulkitseminen = lukeminen</vt:lpstr>
      <vt:lpstr>Tekstien tuottaminen = kirjoittaminen</vt:lpstr>
      <vt:lpstr>Kevät 2027 &gt;  S2-ylioppilaskoe = 2 osaa</vt:lpstr>
      <vt:lpstr>Pisterajat kevät 2025 ja syksy 2024  koe yhteensä 229 pistettä</vt:lpstr>
      <vt:lpstr>Kuunteleminen </vt:lpstr>
      <vt:lpstr>Lukutaito</vt:lpstr>
      <vt:lpstr>Kirjoitustaito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S2-yo-koe</dc:title>
  <dc:creator>Artimo Minna Annikki</dc:creator>
  <cp:lastModifiedBy>Artimo Minna Annikki</cp:lastModifiedBy>
  <cp:revision>9</cp:revision>
  <dcterms:created xsi:type="dcterms:W3CDTF">2023-08-24T10:31:10Z</dcterms:created>
  <dcterms:modified xsi:type="dcterms:W3CDTF">2026-08-30T12:16:39Z</dcterms:modified>
</cp:coreProperties>
</file>