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2" r:id="rId1"/>
  </p:sldMasterIdLst>
  <p:sldIdLst>
    <p:sldId id="256" r:id="rId2"/>
    <p:sldId id="261" r:id="rId3"/>
    <p:sldId id="257" r:id="rId4"/>
    <p:sldId id="258" r:id="rId5"/>
    <p:sldId id="268" r:id="rId6"/>
    <p:sldId id="260" r:id="rId7"/>
    <p:sldId id="264" r:id="rId8"/>
    <p:sldId id="265" r:id="rId9"/>
    <p:sldId id="266" r:id="rId10"/>
    <p:sldId id="262" r:id="rId11"/>
    <p:sldId id="259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3" autoAdjust="0"/>
    <p:restoredTop sz="94660" autoAdjust="0"/>
  </p:normalViewPr>
  <p:slideViewPr>
    <p:cSldViewPr snapToGrid="0">
      <p:cViewPr varScale="1">
        <p:scale>
          <a:sx n="64" d="100"/>
          <a:sy n="64" d="100"/>
        </p:scale>
        <p:origin x="78" y="27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0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0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smtClean="0"/>
              <a:t>Muokkaa alaotsikon perustyyliä napsautt.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pPr/>
              <a:t>11/2/2017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pPr/>
              <a:t>11/2/2017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pPr/>
              <a:t>11/2/2017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01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00"/>
            <a:ext cx="80264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pPr/>
              <a:t>11/2/2017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251" y="4203592"/>
            <a:ext cx="383523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427" y="4075290"/>
            <a:ext cx="7392687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7" y="4087562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19" y="4074175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0" y="4058555"/>
            <a:ext cx="11631168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0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3" y="143744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pPr/>
              <a:t>11/2/2017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pPr/>
              <a:t>11/2/2017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 smtClean="0"/>
              <a:t>Muokkaa perustyyl. napsautt.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14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0" y="3429001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13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001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pPr/>
              <a:t>11/2/2017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pPr/>
              <a:t>11/2/2017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pPr/>
              <a:t>11/2/2017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pPr/>
              <a:t>11/2/2017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3581401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0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16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0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8874" y="338667"/>
            <a:ext cx="5083527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112" y="2785533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pPr/>
              <a:t>11/2/2017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 smtClean="0"/>
              <a:t>Lisää kuva napsauttamalla kuvaketta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0" y="1679429"/>
            <a:ext cx="11631168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6" y="6250165"/>
            <a:ext cx="50489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C764DE79-268F-4C1A-8933-263129D2AF90}" type="datetimeFigureOut">
              <a:rPr lang="en-US" smtClean="0"/>
              <a:pPr/>
              <a:t>11/2/2017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185" y="6250165"/>
            <a:ext cx="50489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1" y="6250164"/>
            <a:ext cx="15491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757" y="2675467"/>
            <a:ext cx="9877777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24000" y="440267"/>
            <a:ext cx="9144000" cy="1828800"/>
          </a:xfrm>
        </p:spPr>
        <p:txBody>
          <a:bodyPr/>
          <a:lstStyle/>
          <a:p>
            <a:r>
              <a:rPr lang="fi-FI" dirty="0" smtClean="0"/>
              <a:t>Ystävyyskouluvaihto </a:t>
            </a:r>
            <a:br>
              <a:rPr lang="fi-FI" dirty="0" smtClean="0"/>
            </a:br>
            <a:r>
              <a:rPr lang="fi-FI" dirty="0" err="1" smtClean="0"/>
              <a:t>Uslar</a:t>
            </a:r>
            <a:r>
              <a:rPr lang="fi-FI" dirty="0" smtClean="0"/>
              <a:t> – Lohja </a:t>
            </a:r>
            <a:r>
              <a:rPr lang="fi-FI" dirty="0" smtClean="0"/>
              <a:t>2018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-FI" dirty="0" smtClean="0"/>
          </a:p>
          <a:p>
            <a:endParaRPr lang="fi-FI" dirty="0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6357" y="2235371"/>
            <a:ext cx="4725067" cy="3133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678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sällön paikkamerkki 1"/>
          <p:cNvSpPr>
            <a:spLocks noGrp="1"/>
          </p:cNvSpPr>
          <p:nvPr>
            <p:ph idx="1"/>
          </p:nvPr>
        </p:nvSpPr>
        <p:spPr>
          <a:xfrm>
            <a:off x="1162757" y="1371600"/>
            <a:ext cx="9877777" cy="47545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fi-FI" dirty="0" smtClean="0"/>
              <a:t>LENNOT 			199 €</a:t>
            </a:r>
          </a:p>
          <a:p>
            <a:pPr>
              <a:buNone/>
            </a:pPr>
            <a:r>
              <a:rPr lang="fi-FI" dirty="0" smtClean="0"/>
              <a:t>LENTOKENTTÄBUSSIT	22 €</a:t>
            </a:r>
          </a:p>
          <a:p>
            <a:pPr>
              <a:buNone/>
            </a:pPr>
            <a:r>
              <a:rPr lang="fi-FI" dirty="0" smtClean="0"/>
              <a:t>HOSTELLI			65 €</a:t>
            </a:r>
          </a:p>
          <a:p>
            <a:pPr>
              <a:buNone/>
            </a:pPr>
            <a:r>
              <a:rPr lang="fi-FI" dirty="0" smtClean="0"/>
              <a:t>PÄIVÄLIPUT BERLIINI	20,10 €</a:t>
            </a:r>
          </a:p>
          <a:p>
            <a:pPr>
              <a:buNone/>
            </a:pPr>
            <a:r>
              <a:rPr lang="fi-FI" dirty="0" smtClean="0"/>
              <a:t>TV-TORNI			10 €</a:t>
            </a:r>
          </a:p>
          <a:p>
            <a:pPr>
              <a:buNone/>
            </a:pPr>
            <a:r>
              <a:rPr lang="fi-FI" dirty="0" err="1" smtClean="0"/>
              <a:t>DDR-MUSEO+opastus</a:t>
            </a:r>
            <a:r>
              <a:rPr lang="fi-FI" dirty="0" smtClean="0"/>
              <a:t>	7,50 €</a:t>
            </a:r>
          </a:p>
          <a:p>
            <a:pPr>
              <a:buNone/>
            </a:pPr>
            <a:r>
              <a:rPr lang="fi-FI" dirty="0" smtClean="0"/>
              <a:t>JUNA BERLIINI-GÖTTINGEN	40 €</a:t>
            </a:r>
          </a:p>
          <a:p>
            <a:pPr>
              <a:buNone/>
            </a:pPr>
            <a:r>
              <a:rPr lang="fi-FI" dirty="0" smtClean="0"/>
              <a:t>BUSSI USLAR-BERLIINI	28 €</a:t>
            </a:r>
          </a:p>
          <a:p>
            <a:pPr>
              <a:buNone/>
            </a:pPr>
            <a:r>
              <a:rPr lang="fi-FI" dirty="0" smtClean="0"/>
              <a:t>NÄHTÄVYYDET USLARISSA 	20€</a:t>
            </a:r>
          </a:p>
          <a:p>
            <a:pPr>
              <a:buNone/>
            </a:pPr>
            <a:r>
              <a:rPr lang="fi-FI" dirty="0" smtClean="0"/>
              <a:t>				</a:t>
            </a:r>
            <a:r>
              <a:rPr lang="fi-FI" b="1" dirty="0" smtClean="0"/>
              <a:t>YHT.	411,60 €</a:t>
            </a:r>
          </a:p>
          <a:p>
            <a:endParaRPr lang="fi-FI" dirty="0"/>
          </a:p>
        </p:txBody>
      </p:sp>
      <p:sp>
        <p:nvSpPr>
          <p:cNvPr id="3" name="Otsikk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Esimerkki: </a:t>
            </a:r>
            <a:r>
              <a:rPr lang="fi-FI" dirty="0" err="1" smtClean="0"/>
              <a:t>Uslar-matkan</a:t>
            </a:r>
            <a:r>
              <a:rPr lang="fi-FI" dirty="0" smtClean="0"/>
              <a:t> kulut 2011</a:t>
            </a:r>
            <a:endParaRPr lang="fi-FI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FontTx/>
              <a:buChar char="-"/>
            </a:pPr>
            <a:r>
              <a:rPr lang="fi-FI" dirty="0" smtClean="0"/>
              <a:t>Ilmoittautuminen on sitova! Osallistuminen edellyttää</a:t>
            </a:r>
          </a:p>
          <a:p>
            <a:pPr marL="0" indent="0">
              <a:buNone/>
            </a:pPr>
            <a:r>
              <a:rPr lang="fi-FI" dirty="0" smtClean="0"/>
              <a:t>     yhden saksalaisen opiskelijan majoittamista </a:t>
            </a:r>
          </a:p>
          <a:p>
            <a:pPr marL="0" indent="0">
              <a:buNone/>
            </a:pPr>
            <a:r>
              <a:rPr lang="fi-FI" dirty="0"/>
              <a:t> </a:t>
            </a:r>
            <a:r>
              <a:rPr lang="fi-FI" dirty="0" smtClean="0"/>
              <a:t>    Lohjan vierailun aikana</a:t>
            </a:r>
            <a:r>
              <a:rPr lang="fi-FI" dirty="0"/>
              <a:t>.</a:t>
            </a:r>
            <a:endParaRPr lang="fi-FI" dirty="0" smtClean="0"/>
          </a:p>
          <a:p>
            <a:pPr>
              <a:buFontTx/>
              <a:buChar char="-"/>
            </a:pPr>
            <a:r>
              <a:rPr lang="fi-FI" dirty="0" smtClean="0"/>
              <a:t>Opiskelijat </a:t>
            </a:r>
            <a:r>
              <a:rPr lang="fi-FI" dirty="0" smtClean="0"/>
              <a:t>on vakuutettu koulun </a:t>
            </a:r>
          </a:p>
          <a:p>
            <a:pPr marL="0" indent="0">
              <a:buNone/>
            </a:pPr>
            <a:r>
              <a:rPr lang="fi-FI" dirty="0" smtClean="0"/>
              <a:t>    puolesta, </a:t>
            </a:r>
            <a:r>
              <a:rPr lang="fi-FI" dirty="0" smtClean="0"/>
              <a:t>ei</a:t>
            </a:r>
            <a:r>
              <a:rPr lang="fi-FI" dirty="0" smtClean="0"/>
              <a:t> </a:t>
            </a:r>
            <a:r>
              <a:rPr lang="fi-FI" dirty="0" smtClean="0"/>
              <a:t>sisällä matkatavaravakuutusta</a:t>
            </a:r>
          </a:p>
          <a:p>
            <a:pPr>
              <a:buFontTx/>
              <a:buChar char="-"/>
            </a:pPr>
            <a:r>
              <a:rPr lang="fi-FI" dirty="0" smtClean="0"/>
              <a:t>Yhteydenpito isäntäperheeseen</a:t>
            </a:r>
          </a:p>
          <a:p>
            <a:pPr>
              <a:buFontTx/>
              <a:buChar char="-"/>
            </a:pPr>
            <a:r>
              <a:rPr lang="fi-FI" dirty="0" smtClean="0"/>
              <a:t>Matka on kokonaan omakustanteinen. Tarkka </a:t>
            </a:r>
          </a:p>
          <a:p>
            <a:pPr marL="0" indent="0">
              <a:buNone/>
            </a:pPr>
            <a:r>
              <a:rPr lang="fi-FI" dirty="0"/>
              <a:t> </a:t>
            </a:r>
            <a:r>
              <a:rPr lang="fi-FI" dirty="0" smtClean="0"/>
              <a:t>   summa ei ole vielä tiedossa, mutta pyrimme pitämään kulut </a:t>
            </a:r>
            <a:r>
              <a:rPr lang="fi-FI" dirty="0" err="1" smtClean="0"/>
              <a:t>kohtuulllisina</a:t>
            </a:r>
            <a:r>
              <a:rPr lang="fi-FI" dirty="0" smtClean="0"/>
              <a:t>. Ks.   </a:t>
            </a:r>
          </a:p>
          <a:p>
            <a:pPr marL="0" indent="0">
              <a:buNone/>
            </a:pPr>
            <a:r>
              <a:rPr lang="fi-FI" dirty="0"/>
              <a:t> </a:t>
            </a:r>
            <a:r>
              <a:rPr lang="fi-FI" dirty="0" smtClean="0"/>
              <a:t>   laskelma edelliskerran matkasta (</a:t>
            </a:r>
            <a:r>
              <a:rPr lang="fi-FI" dirty="0" err="1" smtClean="0"/>
              <a:t>ed.sivu</a:t>
            </a:r>
            <a:r>
              <a:rPr lang="fi-FI" dirty="0" smtClean="0"/>
              <a:t>).</a:t>
            </a:r>
          </a:p>
          <a:p>
            <a:pPr marL="0" indent="0">
              <a:buNone/>
            </a:pPr>
            <a:r>
              <a:rPr lang="fi-FI" dirty="0" smtClean="0"/>
              <a:t>-   Projektista on mahdollista saada kurssisuoritus (kansainvälisyyskurssi).</a:t>
            </a:r>
            <a:endParaRPr lang="fi-FI" dirty="0" smtClean="0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Muuta muistettavaa:</a:t>
            </a:r>
            <a:endParaRPr lang="fi-FI" dirty="0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2956" y="3078921"/>
            <a:ext cx="2610366" cy="195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426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Tx/>
              <a:buChar char="-"/>
            </a:pPr>
            <a:r>
              <a:rPr lang="fi-FI" dirty="0" smtClean="0"/>
              <a:t>Ystävyyskoulu </a:t>
            </a:r>
            <a:r>
              <a:rPr lang="fi-FI" dirty="0" err="1" smtClean="0"/>
              <a:t>Uslarissa</a:t>
            </a:r>
            <a:r>
              <a:rPr lang="fi-FI" dirty="0" smtClean="0"/>
              <a:t>,</a:t>
            </a:r>
          </a:p>
          <a:p>
            <a:pPr marL="0" indent="0">
              <a:buNone/>
            </a:pPr>
            <a:r>
              <a:rPr lang="fi-FI" dirty="0"/>
              <a:t> </a:t>
            </a:r>
            <a:r>
              <a:rPr lang="fi-FI" dirty="0" smtClean="0"/>
              <a:t>   Saksassa, jo yli 10 vuoden ajan</a:t>
            </a:r>
          </a:p>
          <a:p>
            <a:pPr>
              <a:buFontTx/>
              <a:buChar char="-"/>
            </a:pPr>
            <a:r>
              <a:rPr lang="fi-FI" dirty="0" smtClean="0"/>
              <a:t>Kouluvierailu 2-3 vuoden välein</a:t>
            </a:r>
          </a:p>
          <a:p>
            <a:pPr>
              <a:buFontTx/>
              <a:buChar char="-"/>
            </a:pPr>
            <a:r>
              <a:rPr lang="fi-FI" dirty="0" smtClean="0"/>
              <a:t>Uusia kavereita, saksalaista kieltä </a:t>
            </a:r>
          </a:p>
          <a:p>
            <a:pPr marL="0" indent="0">
              <a:buNone/>
            </a:pPr>
            <a:r>
              <a:rPr lang="fi-FI" dirty="0"/>
              <a:t> </a:t>
            </a:r>
            <a:r>
              <a:rPr lang="fi-FI" dirty="0" smtClean="0"/>
              <a:t>   ja kulttuuria, tutustumista koulu-</a:t>
            </a:r>
          </a:p>
          <a:p>
            <a:pPr marL="0" indent="0">
              <a:buNone/>
            </a:pPr>
            <a:r>
              <a:rPr lang="fi-FI"/>
              <a:t> </a:t>
            </a:r>
            <a:r>
              <a:rPr lang="fi-FI" smtClean="0"/>
              <a:t>   </a:t>
            </a:r>
            <a:r>
              <a:rPr lang="fi-FI" dirty="0" smtClean="0"/>
              <a:t>ja perhe-elämään Saksassa</a:t>
            </a:r>
          </a:p>
          <a:p>
            <a:pPr>
              <a:buFontTx/>
              <a:buChar char="-"/>
            </a:pPr>
            <a:r>
              <a:rPr lang="fi-FI" dirty="0" smtClean="0"/>
              <a:t>Vierailu Berliinissä matkan aluksi</a:t>
            </a:r>
          </a:p>
          <a:p>
            <a:pPr>
              <a:buFontTx/>
              <a:buChar char="-"/>
            </a:pPr>
            <a:r>
              <a:rPr lang="fi-FI" dirty="0" smtClean="0"/>
              <a:t>Elämää isäntäperheessä viikon ajan</a:t>
            </a: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Mikä?</a:t>
            </a:r>
            <a:endParaRPr lang="fi-FI" dirty="0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5884" y="2550695"/>
            <a:ext cx="2545849" cy="3626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253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838200" y="1431759"/>
            <a:ext cx="10515600" cy="4745205"/>
          </a:xfrm>
        </p:spPr>
        <p:txBody>
          <a:bodyPr/>
          <a:lstStyle/>
          <a:p>
            <a:pPr marL="0" indent="0">
              <a:buNone/>
            </a:pPr>
            <a:endParaRPr lang="fi-FI" dirty="0" smtClean="0"/>
          </a:p>
          <a:p>
            <a:pPr marL="0" indent="0">
              <a:buNone/>
            </a:pPr>
            <a:endParaRPr lang="fi-FI" dirty="0" smtClean="0"/>
          </a:p>
          <a:p>
            <a:pPr>
              <a:buFontTx/>
              <a:buChar char="-"/>
            </a:pPr>
            <a:r>
              <a:rPr lang="fi-FI" dirty="0" smtClean="0"/>
              <a:t>Saksalainen opiskelijaryhmä Lohjalla</a:t>
            </a:r>
          </a:p>
          <a:p>
            <a:pPr marL="0" indent="0">
              <a:buNone/>
            </a:pPr>
            <a:r>
              <a:rPr lang="fi-FI" dirty="0"/>
              <a:t> </a:t>
            </a:r>
            <a:r>
              <a:rPr lang="fi-FI" dirty="0" smtClean="0"/>
              <a:t>    </a:t>
            </a:r>
            <a:r>
              <a:rPr lang="fi-FI" dirty="0" smtClean="0"/>
              <a:t>12. – 19.5.2018</a:t>
            </a:r>
          </a:p>
          <a:p>
            <a:pPr>
              <a:buFontTx/>
              <a:buChar char="-"/>
            </a:pPr>
            <a:r>
              <a:rPr lang="fi-FI" dirty="0" smtClean="0"/>
              <a:t>Matka </a:t>
            </a:r>
            <a:r>
              <a:rPr lang="fi-FI" dirty="0" err="1" smtClean="0"/>
              <a:t>Uslariin</a:t>
            </a:r>
            <a:r>
              <a:rPr lang="fi-FI" dirty="0" smtClean="0"/>
              <a:t> </a:t>
            </a:r>
            <a:r>
              <a:rPr lang="fi-FI" dirty="0" smtClean="0"/>
              <a:t>7. – 14.12.2018</a:t>
            </a:r>
            <a:endParaRPr lang="fi-FI" dirty="0" smtClean="0"/>
          </a:p>
          <a:p>
            <a:pPr lvl="1">
              <a:buFont typeface="Wingdings" panose="05000000000000000000" pitchFamily="2" charset="2"/>
              <a:buChar char="§"/>
            </a:pPr>
            <a:r>
              <a:rPr lang="fi-FI" dirty="0" smtClean="0"/>
              <a:t>Matka sisältää vierailun Berliinissä (pe – su)</a:t>
            </a: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540042"/>
          </a:xfrm>
        </p:spPr>
        <p:txBody>
          <a:bodyPr/>
          <a:lstStyle/>
          <a:p>
            <a:r>
              <a:rPr lang="fi-FI" dirty="0" smtClean="0"/>
              <a:t/>
            </a:r>
            <a:br>
              <a:rPr lang="fi-FI" dirty="0" smtClean="0"/>
            </a:br>
            <a:r>
              <a:rPr lang="fi-FI" dirty="0" smtClean="0"/>
              <a:t>Milloin?</a:t>
            </a:r>
            <a:endParaRPr lang="fi-FI" dirty="0"/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2425" y="2530234"/>
            <a:ext cx="4491375" cy="2978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170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i-FI" dirty="0" smtClean="0"/>
              <a:t>Projekti on tarkoitettu koko koulun </a:t>
            </a:r>
          </a:p>
          <a:p>
            <a:pPr marL="0" indent="0">
              <a:buNone/>
            </a:pPr>
            <a:r>
              <a:rPr lang="fi-FI" dirty="0" smtClean="0"/>
              <a:t>opiskelijoille, mutta saksanlukijat ovat </a:t>
            </a:r>
          </a:p>
          <a:p>
            <a:pPr marL="0" indent="0">
              <a:buNone/>
            </a:pPr>
            <a:r>
              <a:rPr lang="fi-FI" dirty="0" smtClean="0"/>
              <a:t>etusijalla. Mukaan mahtuu </a:t>
            </a:r>
            <a:r>
              <a:rPr lang="fi-FI" dirty="0" smtClean="0"/>
              <a:t>15-17</a:t>
            </a:r>
            <a:r>
              <a:rPr lang="fi-FI" dirty="0" smtClean="0"/>
              <a:t> opiskelijaa. </a:t>
            </a:r>
            <a:endParaRPr lang="fi-FI" dirty="0" smtClean="0"/>
          </a:p>
          <a:p>
            <a:pPr marL="0" indent="0">
              <a:buNone/>
            </a:pPr>
            <a:r>
              <a:rPr lang="fi-FI" dirty="0" smtClean="0"/>
              <a:t>Jos ilmoittautumisia tulee enemmän, </a:t>
            </a:r>
          </a:p>
          <a:p>
            <a:pPr marL="0" indent="0">
              <a:buNone/>
            </a:pPr>
            <a:r>
              <a:rPr lang="fi-FI" dirty="0" smtClean="0"/>
              <a:t>lähtijät valitaan arpomalla</a:t>
            </a:r>
            <a:r>
              <a:rPr lang="fi-FI" dirty="0" smtClean="0"/>
              <a:t>. Ilmoittautumisaika</a:t>
            </a:r>
          </a:p>
          <a:p>
            <a:pPr marL="0" indent="0">
              <a:buNone/>
            </a:pPr>
            <a:r>
              <a:rPr lang="fi-FI" dirty="0" smtClean="0"/>
              <a:t>7. -17.11.2017.</a:t>
            </a:r>
            <a:r>
              <a:rPr lang="fi-FI" dirty="0" smtClean="0"/>
              <a:t>  </a:t>
            </a:r>
            <a:endParaRPr lang="fi-FI" dirty="0" smtClean="0"/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endParaRPr lang="fi-FI" dirty="0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Kenelle?</a:t>
            </a:r>
            <a:endParaRPr lang="fi-FI" dirty="0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3728" y="2821459"/>
            <a:ext cx="3911600" cy="293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207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 smtClean="0"/>
              <a:t>Uslar</a:t>
            </a:r>
            <a:endParaRPr lang="fi-FI" dirty="0"/>
          </a:p>
        </p:txBody>
      </p:sp>
      <p:pic>
        <p:nvPicPr>
          <p:cNvPr id="1028" name="Picture 4" descr="http://www.stepmap.de/landkarte/karte-uslar-17389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2982" y="1591056"/>
            <a:ext cx="5298137" cy="5298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13617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i-FI" dirty="0" smtClean="0"/>
              <a:t>Pe 2.5. </a:t>
            </a:r>
          </a:p>
          <a:p>
            <a:pPr marL="0" indent="0">
              <a:buNone/>
            </a:pPr>
            <a:r>
              <a:rPr lang="fi-FI" dirty="0" smtClean="0"/>
              <a:t>11.30 Lähtö Kirkkokentältä </a:t>
            </a:r>
          </a:p>
          <a:p>
            <a:pPr marL="0" indent="0">
              <a:buNone/>
            </a:pPr>
            <a:r>
              <a:rPr lang="fi-FI" dirty="0" smtClean="0"/>
              <a:t>14.05 Lento Berliiniin </a:t>
            </a:r>
            <a:endParaRPr lang="fi-FI" dirty="0" smtClean="0"/>
          </a:p>
          <a:p>
            <a:pPr marL="0" indent="0">
              <a:buNone/>
            </a:pPr>
            <a:r>
              <a:rPr lang="fi-FI" dirty="0" smtClean="0"/>
              <a:t>15.15 </a:t>
            </a:r>
            <a:r>
              <a:rPr lang="fi-FI" dirty="0" smtClean="0"/>
              <a:t>Perillä Berliinissä, majoittautuminen</a:t>
            </a:r>
          </a:p>
          <a:p>
            <a:pPr marL="0" indent="0">
              <a:buNone/>
            </a:pPr>
            <a:r>
              <a:rPr lang="fi-FI" dirty="0" err="1"/>
              <a:t>h</a:t>
            </a:r>
            <a:r>
              <a:rPr lang="fi-FI" dirty="0" err="1" smtClean="0"/>
              <a:t>ostelliin</a:t>
            </a:r>
            <a:r>
              <a:rPr lang="fi-FI" dirty="0" smtClean="0"/>
              <a:t> </a:t>
            </a:r>
            <a:r>
              <a:rPr lang="fi-FI" dirty="0" smtClean="0"/>
              <a:t>(</a:t>
            </a:r>
            <a:r>
              <a:rPr lang="fi-FI" dirty="0" err="1" smtClean="0"/>
              <a:t>Pfefferbett</a:t>
            </a:r>
            <a:r>
              <a:rPr lang="fi-FI" dirty="0" smtClean="0"/>
              <a:t>)</a:t>
            </a:r>
          </a:p>
          <a:p>
            <a:pPr marL="0" indent="0">
              <a:buNone/>
            </a:pPr>
            <a:r>
              <a:rPr lang="fi-FI" dirty="0" smtClean="0"/>
              <a:t>18.00 Yhteinen ruokailu </a:t>
            </a:r>
            <a:r>
              <a:rPr lang="fi-FI" dirty="0" smtClean="0"/>
              <a:t>ravintolassa</a:t>
            </a:r>
            <a:endParaRPr lang="fi-FI" dirty="0" smtClean="0"/>
          </a:p>
          <a:p>
            <a:pPr marL="0" indent="0">
              <a:buNone/>
            </a:pPr>
            <a:r>
              <a:rPr lang="fi-FI" dirty="0" smtClean="0"/>
              <a:t>20.15 Vierailu Valtiopäivätalossa</a:t>
            </a:r>
          </a:p>
          <a:p>
            <a:pPr marL="0" indent="0">
              <a:buNone/>
            </a:pPr>
            <a:r>
              <a:rPr lang="fi-FI" dirty="0" smtClean="0"/>
              <a:t>21.30 Paluu </a:t>
            </a:r>
            <a:r>
              <a:rPr lang="fi-FI" dirty="0" smtClean="0"/>
              <a:t>yhdessä </a:t>
            </a:r>
            <a:r>
              <a:rPr lang="fi-FI" dirty="0" err="1" smtClean="0"/>
              <a:t>hostellille</a:t>
            </a:r>
            <a:endParaRPr lang="fi-FI" dirty="0" smtClean="0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Esimerkkiohjelma 2014</a:t>
            </a:r>
            <a:endParaRPr lang="fi-FI" dirty="0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1589" y="2610854"/>
            <a:ext cx="2420573" cy="3367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914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i-FI" dirty="0" smtClean="0"/>
              <a:t>La </a:t>
            </a:r>
            <a:r>
              <a:rPr lang="fi-FI" dirty="0"/>
              <a:t>3</a:t>
            </a:r>
            <a:r>
              <a:rPr lang="fi-FI" dirty="0" smtClean="0"/>
              <a:t>.5. </a:t>
            </a:r>
          </a:p>
          <a:p>
            <a:pPr marL="0" indent="0">
              <a:buNone/>
            </a:pPr>
            <a:r>
              <a:rPr lang="fi-FI" dirty="0" smtClean="0"/>
              <a:t>Klo 8.00 Aamiainen </a:t>
            </a:r>
            <a:r>
              <a:rPr lang="fi-FI" dirty="0" err="1" smtClean="0"/>
              <a:t>hostellilla</a:t>
            </a:r>
            <a:endParaRPr lang="fi-FI" dirty="0" smtClean="0"/>
          </a:p>
          <a:p>
            <a:pPr marL="0" indent="0">
              <a:buNone/>
            </a:pPr>
            <a:r>
              <a:rPr lang="fi-FI" dirty="0" smtClean="0"/>
              <a:t>Klo 10.00 DDR-museo</a:t>
            </a:r>
          </a:p>
          <a:p>
            <a:pPr marL="0" indent="0">
              <a:buNone/>
            </a:pPr>
            <a:r>
              <a:rPr lang="fi-FI" dirty="0" smtClean="0"/>
              <a:t>Klo 11-16 Yhteinen nähtävyyskierros</a:t>
            </a:r>
          </a:p>
          <a:p>
            <a:pPr marL="0" indent="0">
              <a:buNone/>
            </a:pPr>
            <a:r>
              <a:rPr lang="fi-FI" dirty="0" smtClean="0"/>
              <a:t>Klo 16 TV-torni</a:t>
            </a:r>
          </a:p>
          <a:p>
            <a:pPr marL="0" indent="0">
              <a:buNone/>
            </a:pPr>
            <a:r>
              <a:rPr lang="fi-FI" dirty="0" smtClean="0"/>
              <a:t>Klo 17 Vapaa-aikaa</a:t>
            </a:r>
          </a:p>
          <a:p>
            <a:pPr marL="0" indent="0">
              <a:buNone/>
            </a:pPr>
            <a:r>
              <a:rPr lang="fi-FI" dirty="0" smtClean="0"/>
              <a:t>Klo </a:t>
            </a:r>
            <a:r>
              <a:rPr lang="fi-FI" dirty="0" smtClean="0"/>
              <a:t>21.00 </a:t>
            </a:r>
            <a:r>
              <a:rPr lang="fi-FI" dirty="0" smtClean="0"/>
              <a:t>Takaisin </a:t>
            </a:r>
            <a:r>
              <a:rPr lang="fi-FI" dirty="0" err="1" smtClean="0"/>
              <a:t>hostellilla</a:t>
            </a:r>
            <a:endParaRPr lang="fi-FI" dirty="0" smtClean="0"/>
          </a:p>
          <a:p>
            <a:pPr marL="0" indent="0">
              <a:buNone/>
            </a:pPr>
            <a:endParaRPr lang="fi-FI" dirty="0" smtClean="0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Esimerkkio</a:t>
            </a:r>
            <a:r>
              <a:rPr lang="fi-FI" dirty="0" smtClean="0"/>
              <a:t>hjelma 2014</a:t>
            </a:r>
            <a:endParaRPr lang="fi-FI" dirty="0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1589" y="2610854"/>
            <a:ext cx="2420573" cy="3367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878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i-FI" dirty="0" smtClean="0"/>
              <a:t>Su 4.5.</a:t>
            </a:r>
          </a:p>
          <a:p>
            <a:pPr marL="0" indent="0">
              <a:buNone/>
            </a:pPr>
            <a:r>
              <a:rPr lang="fi-FI" dirty="0" smtClean="0"/>
              <a:t>Klo 8.00 Aamiainen </a:t>
            </a:r>
            <a:r>
              <a:rPr lang="fi-FI" dirty="0" err="1" smtClean="0"/>
              <a:t>hostellilla</a:t>
            </a:r>
            <a:endParaRPr lang="fi-FI" dirty="0" smtClean="0"/>
          </a:p>
          <a:p>
            <a:pPr marL="0" indent="0">
              <a:buNone/>
            </a:pPr>
            <a:r>
              <a:rPr lang="fi-FI" dirty="0" smtClean="0"/>
              <a:t>Klo 11.13 Juna Berliinistä </a:t>
            </a:r>
            <a:r>
              <a:rPr lang="fi-FI" dirty="0" err="1" smtClean="0"/>
              <a:t>Göttingeniin</a:t>
            </a:r>
            <a:endParaRPr lang="fi-FI" dirty="0" smtClean="0"/>
          </a:p>
          <a:p>
            <a:pPr marL="0" indent="0">
              <a:buNone/>
            </a:pPr>
            <a:r>
              <a:rPr lang="fi-FI" dirty="0" smtClean="0"/>
              <a:t>Klo 14.05 Isäntäperheet noutavat </a:t>
            </a:r>
          </a:p>
          <a:p>
            <a:pPr marL="0" indent="0">
              <a:buNone/>
            </a:pPr>
            <a:r>
              <a:rPr lang="fi-FI" dirty="0" err="1" smtClean="0"/>
              <a:t>Göttingenistä</a:t>
            </a:r>
            <a:endParaRPr lang="fi-FI" dirty="0" smtClean="0"/>
          </a:p>
          <a:p>
            <a:pPr marL="0" indent="0">
              <a:buNone/>
            </a:pPr>
            <a:r>
              <a:rPr lang="fi-FI" dirty="0" smtClean="0"/>
              <a:t>Sunnuntai-päivä perheiden omaa ohjelmaa</a:t>
            </a: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Esimerkkiohjelma 2014</a:t>
            </a:r>
            <a:endParaRPr lang="fi-FI" dirty="0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0980" y="2675467"/>
            <a:ext cx="2420573" cy="3367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398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i-FI" dirty="0" smtClean="0"/>
              <a:t>Ma – </a:t>
            </a:r>
            <a:r>
              <a:rPr lang="fi-FI" dirty="0" smtClean="0"/>
              <a:t>la</a:t>
            </a:r>
            <a:r>
              <a:rPr lang="fi-FI" dirty="0" smtClean="0"/>
              <a:t> </a:t>
            </a:r>
            <a:r>
              <a:rPr lang="fi-FI" dirty="0" smtClean="0"/>
              <a:t>5</a:t>
            </a:r>
            <a:r>
              <a:rPr lang="fi-FI" dirty="0" smtClean="0"/>
              <a:t>.-10.5</a:t>
            </a:r>
            <a:r>
              <a:rPr lang="fi-FI" dirty="0" smtClean="0"/>
              <a:t>.</a:t>
            </a:r>
          </a:p>
          <a:p>
            <a:pPr>
              <a:buFontTx/>
              <a:buChar char="-"/>
            </a:pPr>
            <a:r>
              <a:rPr lang="fi-FI" dirty="0" smtClean="0"/>
              <a:t>Yhteinen päivänavaus ma klo 10</a:t>
            </a:r>
          </a:p>
          <a:p>
            <a:pPr>
              <a:buFontTx/>
              <a:buChar char="-"/>
            </a:pPr>
            <a:r>
              <a:rPr lang="fi-FI" dirty="0" smtClean="0"/>
              <a:t>Asumista perheissä, koulunkäyntiä </a:t>
            </a:r>
            <a:r>
              <a:rPr lang="fi-FI" dirty="0" smtClean="0"/>
              <a:t>yhdessä </a:t>
            </a:r>
            <a:endParaRPr lang="fi-FI" dirty="0" smtClean="0"/>
          </a:p>
          <a:p>
            <a:pPr marL="0" indent="0">
              <a:buNone/>
            </a:pPr>
            <a:r>
              <a:rPr lang="fi-FI" dirty="0"/>
              <a:t> </a:t>
            </a:r>
            <a:r>
              <a:rPr lang="fi-FI" dirty="0" smtClean="0"/>
              <a:t>    </a:t>
            </a:r>
            <a:r>
              <a:rPr lang="fi-FI" dirty="0" smtClean="0"/>
              <a:t>isäntäperheen </a:t>
            </a:r>
            <a:r>
              <a:rPr lang="fi-FI" dirty="0" smtClean="0"/>
              <a:t>nuoren kanssa</a:t>
            </a:r>
          </a:p>
          <a:p>
            <a:pPr>
              <a:buFontTx/>
              <a:buChar char="-"/>
            </a:pPr>
            <a:r>
              <a:rPr lang="fi-FI" dirty="0" smtClean="0"/>
              <a:t>Yhteistä ohjelmaa mm. vierailu</a:t>
            </a:r>
          </a:p>
          <a:p>
            <a:pPr marL="0" indent="0">
              <a:buNone/>
            </a:pPr>
            <a:r>
              <a:rPr lang="fi-FI" dirty="0"/>
              <a:t> </a:t>
            </a:r>
            <a:r>
              <a:rPr lang="fi-FI" dirty="0" smtClean="0"/>
              <a:t>   </a:t>
            </a:r>
            <a:r>
              <a:rPr lang="fi-FI" dirty="0" smtClean="0"/>
              <a:t>Hannoverissa ja </a:t>
            </a:r>
            <a:r>
              <a:rPr lang="fi-FI" dirty="0" err="1" smtClean="0"/>
              <a:t>Uslarin</a:t>
            </a:r>
            <a:r>
              <a:rPr lang="fi-FI" dirty="0" smtClean="0"/>
              <a:t> paikallisissa kohteissa</a:t>
            </a:r>
            <a:endParaRPr lang="fi-FI" dirty="0" smtClean="0"/>
          </a:p>
          <a:p>
            <a:pPr>
              <a:buFontTx/>
              <a:buChar char="-"/>
            </a:pPr>
            <a:r>
              <a:rPr lang="fi-FI" dirty="0"/>
              <a:t>Lento </a:t>
            </a:r>
            <a:r>
              <a:rPr lang="fi-FI" dirty="0" smtClean="0"/>
              <a:t>Berliinistä la 10.5.</a:t>
            </a:r>
            <a:endParaRPr lang="fi-FI" dirty="0"/>
          </a:p>
          <a:p>
            <a:pPr>
              <a:buFontTx/>
              <a:buChar char="-"/>
            </a:pPr>
            <a:r>
              <a:rPr lang="fi-FI" dirty="0" smtClean="0"/>
              <a:t>Paluu </a:t>
            </a:r>
            <a:r>
              <a:rPr lang="fi-FI" dirty="0"/>
              <a:t>bussilla Lohjan Kirkkokentälle</a:t>
            </a:r>
          </a:p>
          <a:p>
            <a:pPr marL="0" indent="0">
              <a:buNone/>
            </a:pPr>
            <a:endParaRPr lang="fi-FI" dirty="0" smtClean="0"/>
          </a:p>
          <a:p>
            <a:pPr marL="0" indent="0">
              <a:buNone/>
            </a:pPr>
            <a:endParaRPr lang="fi-FI" dirty="0" smtClean="0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Esimerkkiohjelma 2014</a:t>
            </a:r>
            <a:endParaRPr lang="fi-FI" dirty="0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0704" y="2675467"/>
            <a:ext cx="2420573" cy="3367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113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altomuoto">
  <a:themeElements>
    <a:clrScheme name="Aaltomuoto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Aaltomuoto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Aaltomuoto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109</TotalTime>
  <Words>296</Words>
  <Application>Microsoft Office PowerPoint</Application>
  <PresentationFormat>Laajakuva</PresentationFormat>
  <Paragraphs>80</Paragraphs>
  <Slides>11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11</vt:i4>
      </vt:variant>
    </vt:vector>
  </HeadingPairs>
  <TitlesOfParts>
    <vt:vector size="15" baseType="lpstr">
      <vt:lpstr>Candara</vt:lpstr>
      <vt:lpstr>Symbol</vt:lpstr>
      <vt:lpstr>Wingdings</vt:lpstr>
      <vt:lpstr>Aaltomuoto</vt:lpstr>
      <vt:lpstr>Ystävyyskouluvaihto  Uslar – Lohja 2018</vt:lpstr>
      <vt:lpstr>Mikä?</vt:lpstr>
      <vt:lpstr> Milloin?</vt:lpstr>
      <vt:lpstr>Kenelle?</vt:lpstr>
      <vt:lpstr>Uslar</vt:lpstr>
      <vt:lpstr>Esimerkkiohjelma 2014</vt:lpstr>
      <vt:lpstr>Esimerkkiohjelma 2014</vt:lpstr>
      <vt:lpstr>Esimerkkiohjelma 2014</vt:lpstr>
      <vt:lpstr>Esimerkkiohjelma 2014</vt:lpstr>
      <vt:lpstr>Esimerkki: Uslar-matkan kulut 2011</vt:lpstr>
      <vt:lpstr>Muuta muistettavaa: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Ystävyyskouluvaihto  Uslar – Lohja 2014</dc:title>
  <dc:creator>Tiia Pulkkinen</dc:creator>
  <cp:lastModifiedBy>Anttila Tiia</cp:lastModifiedBy>
  <cp:revision>16</cp:revision>
  <dcterms:created xsi:type="dcterms:W3CDTF">2013-10-08T06:01:46Z</dcterms:created>
  <dcterms:modified xsi:type="dcterms:W3CDTF">2017-11-02T06:41:00Z</dcterms:modified>
</cp:coreProperties>
</file>