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39" r:id="rId2"/>
  </p:sldMasterIdLst>
  <p:sldIdLst>
    <p:sldId id="258" r:id="rId3"/>
    <p:sldId id="259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1FF970-1592-14D8-5C0A-544D1AEC77C6}" v="282" dt="2020-03-18T15:20:16.313"/>
    <p1510:client id="{E6BFB4AA-D090-FF87-4592-F9AEF9B64BFB}" v="4" dt="2020-03-19T07:07:33.4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E6BFB4AA-D090-FF87-4592-F9AEF9B64BFB}"/>
    <pc:docChg chg="modSld">
      <pc:chgData name="" userId="" providerId="" clId="Web-{E6BFB4AA-D090-FF87-4592-F9AEF9B64BFB}" dt="2020-03-19T07:07:33.404" v="3" actId="20577"/>
      <pc:docMkLst>
        <pc:docMk/>
      </pc:docMkLst>
      <pc:sldChg chg="modSp">
        <pc:chgData name="" userId="" providerId="" clId="Web-{E6BFB4AA-D090-FF87-4592-F9AEF9B64BFB}" dt="2020-03-19T07:07:33.404" v="2" actId="20577"/>
        <pc:sldMkLst>
          <pc:docMk/>
          <pc:sldMk cId="4255975269" sldId="258"/>
        </pc:sldMkLst>
        <pc:spChg chg="mod">
          <ac:chgData name="" userId="" providerId="" clId="Web-{E6BFB4AA-D090-FF87-4592-F9AEF9B64BFB}" dt="2020-03-19T07:07:33.404" v="2" actId="20577"/>
          <ac:spMkLst>
            <pc:docMk/>
            <pc:sldMk cId="4255975269" sldId="258"/>
            <ac:spMk id="2" creationId="{2811AF16-16E1-4D65-BF19-423050EC534F}"/>
          </ac:spMkLst>
        </pc:spChg>
      </pc:sldChg>
    </pc:docChg>
  </pc:docChgLst>
  <pc:docChgLst>
    <pc:chgData name="Uljas Iida-Maria" userId="S::iida-maria.uljas@edukouvola.fi::9ac8f312-ee76-4cb6-bd52-0a10d979123f" providerId="AD" clId="Web-{881FF970-1592-14D8-5C0A-544D1AEC77C6}"/>
    <pc:docChg chg="addSld delSld modSld addMainMaster">
      <pc:chgData name="Uljas Iida-Maria" userId="S::iida-maria.uljas@edukouvola.fi::9ac8f312-ee76-4cb6-bd52-0a10d979123f" providerId="AD" clId="Web-{881FF970-1592-14D8-5C0A-544D1AEC77C6}" dt="2020-03-18T15:20:16.172" v="274" actId="20577"/>
      <pc:docMkLst>
        <pc:docMk/>
      </pc:docMkLst>
      <pc:sldChg chg="del">
        <pc:chgData name="Uljas Iida-Maria" userId="S::iida-maria.uljas@edukouvola.fi::9ac8f312-ee76-4cb6-bd52-0a10d979123f" providerId="AD" clId="Web-{881FF970-1592-14D8-5C0A-544D1AEC77C6}" dt="2020-03-18T15:11:22.811" v="3"/>
        <pc:sldMkLst>
          <pc:docMk/>
          <pc:sldMk cId="782385677" sldId="256"/>
        </pc:sldMkLst>
      </pc:sldChg>
      <pc:sldChg chg="new del">
        <pc:chgData name="Uljas Iida-Maria" userId="S::iida-maria.uljas@edukouvola.fi::9ac8f312-ee76-4cb6-bd52-0a10d979123f" providerId="AD" clId="Web-{881FF970-1592-14D8-5C0A-544D1AEC77C6}" dt="2020-03-18T15:11:21.873" v="2"/>
        <pc:sldMkLst>
          <pc:docMk/>
          <pc:sldMk cId="1312138111" sldId="257"/>
        </pc:sldMkLst>
      </pc:sldChg>
      <pc:sldChg chg="modSp add">
        <pc:chgData name="Uljas Iida-Maria" userId="S::iida-maria.uljas@edukouvola.fi::9ac8f312-ee76-4cb6-bd52-0a10d979123f" providerId="AD" clId="Web-{881FF970-1592-14D8-5C0A-544D1AEC77C6}" dt="2020-03-18T15:13:51.749" v="85" actId="20577"/>
        <pc:sldMkLst>
          <pc:docMk/>
          <pc:sldMk cId="4255975269" sldId="258"/>
        </pc:sldMkLst>
        <pc:spChg chg="mod">
          <ac:chgData name="Uljas Iida-Maria" userId="S::iida-maria.uljas@edukouvola.fi::9ac8f312-ee76-4cb6-bd52-0a10d979123f" providerId="AD" clId="Web-{881FF970-1592-14D8-5C0A-544D1AEC77C6}" dt="2020-03-18T15:11:45.092" v="26" actId="20577"/>
          <ac:spMkLst>
            <pc:docMk/>
            <pc:sldMk cId="4255975269" sldId="258"/>
            <ac:spMk id="2" creationId="{2811AF16-16E1-4D65-BF19-423050EC534F}"/>
          </ac:spMkLst>
        </pc:spChg>
        <pc:spChg chg="mod">
          <ac:chgData name="Uljas Iida-Maria" userId="S::iida-maria.uljas@edukouvola.fi::9ac8f312-ee76-4cb6-bd52-0a10d979123f" providerId="AD" clId="Web-{881FF970-1592-14D8-5C0A-544D1AEC77C6}" dt="2020-03-18T15:13:51.749" v="85" actId="20577"/>
          <ac:spMkLst>
            <pc:docMk/>
            <pc:sldMk cId="4255975269" sldId="258"/>
            <ac:spMk id="3" creationId="{2DC0B376-8197-4666-A7A0-1D87E7CE1DE2}"/>
          </ac:spMkLst>
        </pc:spChg>
      </pc:sldChg>
      <pc:sldChg chg="delSp modSp new">
        <pc:chgData name="Uljas Iida-Maria" userId="S::iida-maria.uljas@edukouvola.fi::9ac8f312-ee76-4cb6-bd52-0a10d979123f" providerId="AD" clId="Web-{881FF970-1592-14D8-5C0A-544D1AEC77C6}" dt="2020-03-18T15:19:30.438" v="250" actId="20577"/>
        <pc:sldMkLst>
          <pc:docMk/>
          <pc:sldMk cId="3561535816" sldId="259"/>
        </pc:sldMkLst>
        <pc:spChg chg="del">
          <ac:chgData name="Uljas Iida-Maria" userId="S::iida-maria.uljas@edukouvola.fi::9ac8f312-ee76-4cb6-bd52-0a10d979123f" providerId="AD" clId="Web-{881FF970-1592-14D8-5C0A-544D1AEC77C6}" dt="2020-03-18T15:14:10.514" v="88"/>
          <ac:spMkLst>
            <pc:docMk/>
            <pc:sldMk cId="3561535816" sldId="259"/>
            <ac:spMk id="2" creationId="{A006C59D-0A85-496B-B84C-DF1D38CA78E2}"/>
          </ac:spMkLst>
        </pc:spChg>
        <pc:spChg chg="mod">
          <ac:chgData name="Uljas Iida-Maria" userId="S::iida-maria.uljas@edukouvola.fi::9ac8f312-ee76-4cb6-bd52-0a10d979123f" providerId="AD" clId="Web-{881FF970-1592-14D8-5C0A-544D1AEC77C6}" dt="2020-03-18T15:19:30.438" v="250" actId="20577"/>
          <ac:spMkLst>
            <pc:docMk/>
            <pc:sldMk cId="3561535816" sldId="259"/>
            <ac:spMk id="3" creationId="{D93F6AA1-04BB-4AB7-9891-63389D61A5E1}"/>
          </ac:spMkLst>
        </pc:spChg>
      </pc:sldChg>
      <pc:sldChg chg="addSp delSp modSp new">
        <pc:chgData name="Uljas Iida-Maria" userId="S::iida-maria.uljas@edukouvola.fi::9ac8f312-ee76-4cb6-bd52-0a10d979123f" providerId="AD" clId="Web-{881FF970-1592-14D8-5C0A-544D1AEC77C6}" dt="2020-03-18T15:20:16.172" v="274" actId="20577"/>
        <pc:sldMkLst>
          <pc:docMk/>
          <pc:sldMk cId="3076689693" sldId="260"/>
        </pc:sldMkLst>
        <pc:spChg chg="del">
          <ac:chgData name="Uljas Iida-Maria" userId="S::iida-maria.uljas@edukouvola.fi::9ac8f312-ee76-4cb6-bd52-0a10d979123f" providerId="AD" clId="Web-{881FF970-1592-14D8-5C0A-544D1AEC77C6}" dt="2020-03-18T15:15:18.484" v="92"/>
          <ac:spMkLst>
            <pc:docMk/>
            <pc:sldMk cId="3076689693" sldId="260"/>
            <ac:spMk id="2" creationId="{2A98CB88-8AF5-4358-BC82-BD75AADD84DC}"/>
          </ac:spMkLst>
        </pc:spChg>
        <pc:spChg chg="add del mod">
          <ac:chgData name="Uljas Iida-Maria" userId="S::iida-maria.uljas@edukouvola.fi::9ac8f312-ee76-4cb6-bd52-0a10d979123f" providerId="AD" clId="Web-{881FF970-1592-14D8-5C0A-544D1AEC77C6}" dt="2020-03-18T15:20:16.172" v="274" actId="20577"/>
          <ac:spMkLst>
            <pc:docMk/>
            <pc:sldMk cId="3076689693" sldId="260"/>
            <ac:spMk id="3" creationId="{F28A3EBD-5E74-44E1-BA4D-9709F9E4A823}"/>
          </ac:spMkLst>
        </pc:spChg>
        <pc:spChg chg="add del mod">
          <ac:chgData name="Uljas Iida-Maria" userId="S::iida-maria.uljas@edukouvola.fi::9ac8f312-ee76-4cb6-bd52-0a10d979123f" providerId="AD" clId="Web-{881FF970-1592-14D8-5C0A-544D1AEC77C6}" dt="2020-03-18T15:19:54.047" v="254"/>
          <ac:spMkLst>
            <pc:docMk/>
            <pc:sldMk cId="3076689693" sldId="260"/>
            <ac:spMk id="5" creationId="{53FD3AFD-BF26-43B2-858F-6116D9630EB0}"/>
          </ac:spMkLst>
        </pc:spChg>
      </pc:sldChg>
      <pc:sldMasterChg chg="add addSldLayout">
        <pc:chgData name="Uljas Iida-Maria" userId="S::iida-maria.uljas@edukouvola.fi::9ac8f312-ee76-4cb6-bd52-0a10d979123f" providerId="AD" clId="Web-{881FF970-1592-14D8-5C0A-544D1AEC77C6}" dt="2020-03-18T15:11:18.060" v="1"/>
        <pc:sldMasterMkLst>
          <pc:docMk/>
          <pc:sldMasterMk cId="829023251" sldId="2147483839"/>
        </pc:sldMasterMkLst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2853788205" sldId="2147483840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2139372681" sldId="2147483841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2832040642" sldId="2147483842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3006747845" sldId="2147483843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735295620" sldId="2147483844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3534073133" sldId="2147483845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496042294" sldId="2147483846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1868570302" sldId="2147483847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2178924649" sldId="2147483848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1034881764" sldId="2147483849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1092720457" sldId="2147483850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1299513092" sldId="2147483851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3926523875" sldId="2147483852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3481707690" sldId="2147483853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772391406" sldId="2147483854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2632978152" sldId="2147483855"/>
          </pc:sldLayoutMkLst>
        </pc:sldLayoutChg>
        <pc:sldLayoutChg chg="add">
          <pc:chgData name="Uljas Iida-Maria" userId="S::iida-maria.uljas@edukouvola.fi::9ac8f312-ee76-4cb6-bd52-0a10d979123f" providerId="AD" clId="Web-{881FF970-1592-14D8-5C0A-544D1AEC77C6}" dt="2020-03-18T15:11:18.060" v="1"/>
          <pc:sldLayoutMkLst>
            <pc:docMk/>
            <pc:sldMasterMk cId="829023251" sldId="2147483839"/>
            <pc:sldLayoutMk cId="1599297828" sldId="214748385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3788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9372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2040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6747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5295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4073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60422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8570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8924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881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27204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95130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65238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17076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perustyyl. napsautt.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23914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29781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297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9175FAB-31EA-4EDE-AD8C-5391EBD1EDEE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C511646-5854-47EB-BE8C-994FB5AB1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90232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  <p:sldLayoutId id="2147483853" r:id="rId14"/>
    <p:sldLayoutId id="2147483854" r:id="rId15"/>
    <p:sldLayoutId id="2147483855" r:id="rId16"/>
    <p:sldLayoutId id="214748385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11AF16-16E1-4D65-BF19-423050EC5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000" b="1">
                <a:cs typeface="Calibri Light"/>
              </a:rPr>
              <a:t>IV</a:t>
            </a:r>
            <a:r>
              <a:rPr lang="fi-FI" sz="6000" b="1" dirty="0">
                <a:cs typeface="Calibri Light"/>
              </a:rPr>
              <a:t>   parempi maailma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C0B376-8197-4666-A7A0-1D87E7CE1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520" y="2481395"/>
            <a:ext cx="10435034" cy="364913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3600" dirty="0">
                <a:ea typeface="+mn-lt"/>
                <a:cs typeface="+mn-lt"/>
              </a:rPr>
              <a:t>Jokaisella on oikeus riittävään elintasoon.</a:t>
            </a:r>
          </a:p>
          <a:p>
            <a:r>
              <a:rPr lang="fi-FI" sz="3600" dirty="0">
                <a:ea typeface="+mn-lt"/>
                <a:cs typeface="+mn-lt"/>
              </a:rPr>
              <a:t>Köyhyyden poistaminen on yhteiskunnallinen tehtävä, joka vaatii epäitsekkäitä tekoja ja ratkaisuja.</a:t>
            </a:r>
          </a:p>
          <a:p>
            <a:r>
              <a:rPr lang="fi-FI" sz="3600" dirty="0">
                <a:ea typeface="+mn-lt"/>
                <a:cs typeface="+mn-lt"/>
              </a:rPr>
              <a:t>Ihmissuhteet lisäävät onnellisuutta tutkitusti enemmän kuin varallisuus (eli rikkaus).</a:t>
            </a:r>
          </a:p>
          <a:p>
            <a:endParaRPr lang="fi-FI" sz="2800" b="1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5975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3F6AA1-04BB-4AB7-9891-63389D61A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724" y="1780605"/>
            <a:ext cx="10756655" cy="364913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3600" dirty="0">
                <a:ea typeface="+mn-lt"/>
                <a:cs typeface="+mn-lt"/>
              </a:rPr>
              <a:t>Sodat heikentävät valtioiden ja niiden asukkaiden hyvinvointia monin tavoin.</a:t>
            </a:r>
            <a:endParaRPr lang="fi-FI" sz="3600">
              <a:cs typeface="Calibri" panose="020F0502020204030204"/>
            </a:endParaRPr>
          </a:p>
          <a:p>
            <a:r>
              <a:rPr lang="fi-FI" sz="3600" dirty="0">
                <a:ea typeface="+mn-lt"/>
                <a:cs typeface="+mn-lt"/>
              </a:rPr>
              <a:t>Sotia sovitellaan neuvottelemalla.</a:t>
            </a:r>
            <a:endParaRPr lang="fi-FI" sz="3600">
              <a:cs typeface="Calibri"/>
            </a:endParaRPr>
          </a:p>
          <a:p>
            <a:r>
              <a:rPr lang="fi-FI" sz="3600" dirty="0">
                <a:ea typeface="+mn-lt"/>
                <a:cs typeface="+mn-lt"/>
              </a:rPr>
              <a:t>YK:n tehtävä on edistää rauhaa ja oikeudenmukaisuutta.</a:t>
            </a:r>
            <a:endParaRPr lang="fi-FI" sz="3600">
              <a:cs typeface="Calibri"/>
            </a:endParaRPr>
          </a:p>
          <a:p>
            <a:r>
              <a:rPr lang="fi-FI" sz="3600" dirty="0">
                <a:ea typeface="+mn-lt"/>
                <a:cs typeface="+mn-lt"/>
              </a:rPr>
              <a:t>Minäkin voin toiminnallani ylläpitää rauhaa ja sopua.</a:t>
            </a:r>
            <a:endParaRPr lang="fi-FI" sz="3600" dirty="0"/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1535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8A3EBD-5E74-44E1-BA4D-9709F9E4A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647" y="1829452"/>
            <a:ext cx="11147425" cy="364913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3600" dirty="0">
                <a:ea typeface="+mn-lt"/>
                <a:cs typeface="+mn-lt"/>
              </a:rPr>
              <a:t>Kestävän kehityksen mukaan ihmisten tehtävä on tehdä maailmasta parempi paikka nykyisille ja tuleville sukupolville.</a:t>
            </a:r>
            <a:endParaRPr lang="fi-FI" sz="3600">
              <a:cs typeface="Calibri" panose="020F0502020204030204"/>
            </a:endParaRPr>
          </a:p>
          <a:p>
            <a:r>
              <a:rPr lang="fi-FI" sz="3600" dirty="0">
                <a:ea typeface="+mn-lt"/>
                <a:cs typeface="+mn-lt"/>
              </a:rPr>
              <a:t>Sen tavoitteita ovat mm. köyhyyden ja nälän poistaminen, terveellisen elämän ja hyvinvoinnin turvaaminen, sukupuolten välinen tasa-arvo, laadukas koulutus, vedensaannin turvaaminen sekä panostaminen ympäristön hyvinvointiin.</a:t>
            </a:r>
            <a:endParaRPr lang="fi-FI" sz="3600" dirty="0">
              <a:cs typeface="Calibri"/>
            </a:endParaRPr>
          </a:p>
          <a:p>
            <a:r>
              <a:rPr lang="fi-FI" sz="3600" dirty="0">
                <a:cs typeface="Calibri"/>
              </a:rPr>
              <a:t>Voin </a:t>
            </a:r>
            <a:r>
              <a:rPr lang="fi-FI" sz="3600" dirty="0">
                <a:ea typeface="+mn-lt"/>
                <a:cs typeface="+mn-lt"/>
              </a:rPr>
              <a:t>vaikuttaa </a:t>
            </a:r>
            <a:r>
              <a:rPr lang="fi-FI" sz="3600" dirty="0">
                <a:cs typeface="Calibri"/>
              </a:rPr>
              <a:t>valinnoillani maailman tulevaisuuteen.</a:t>
            </a: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668969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aivaallinen">
  <a:themeElements>
    <a:clrScheme name="Taivaallinen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Taivaalline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aivaalline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3</vt:i4>
      </vt:variant>
    </vt:vector>
  </HeadingPairs>
  <TitlesOfParts>
    <vt:vector size="5" baseType="lpstr">
      <vt:lpstr>Office-teema</vt:lpstr>
      <vt:lpstr>Taivaallinen</vt:lpstr>
      <vt:lpstr>IV   parempi maailma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81</cp:revision>
  <dcterms:created xsi:type="dcterms:W3CDTF">2020-03-18T15:10:53Z</dcterms:created>
  <dcterms:modified xsi:type="dcterms:W3CDTF">2020-03-19T07:07:33Z</dcterms:modified>
</cp:coreProperties>
</file>