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ahanen Janne" userId="59e7fa07-3f65-402a-89a3-28676c9bb54c" providerId="ADAL" clId="{D1A2BC62-4B92-4737-A7CF-D29E371559E4}"/>
    <pc:docChg chg="modSld">
      <pc:chgData name="Laahanen Janne" userId="59e7fa07-3f65-402a-89a3-28676c9bb54c" providerId="ADAL" clId="{D1A2BC62-4B92-4737-A7CF-D29E371559E4}" dt="2024-04-17T08:03:15.220" v="2" actId="20577"/>
      <pc:docMkLst>
        <pc:docMk/>
      </pc:docMkLst>
      <pc:sldChg chg="modSp mod">
        <pc:chgData name="Laahanen Janne" userId="59e7fa07-3f65-402a-89a3-28676c9bb54c" providerId="ADAL" clId="{D1A2BC62-4B92-4737-A7CF-D29E371559E4}" dt="2024-04-17T08:03:15.220" v="2" actId="20577"/>
        <pc:sldMkLst>
          <pc:docMk/>
          <pc:sldMk cId="2825717451" sldId="258"/>
        </pc:sldMkLst>
        <pc:spChg chg="mod">
          <ac:chgData name="Laahanen Janne" userId="59e7fa07-3f65-402a-89a3-28676c9bb54c" providerId="ADAL" clId="{D1A2BC62-4B92-4737-A7CF-D29E371559E4}" dt="2024-04-17T08:03:15.220" v="2" actId="20577"/>
          <ac:spMkLst>
            <pc:docMk/>
            <pc:sldMk cId="2825717451" sldId="258"/>
            <ac:spMk id="9" creationId="{8F9F462F-2E5D-4BEA-A4DA-FA5CCF7D56BC}"/>
          </ac:spMkLst>
        </pc:spChg>
      </pc:sldChg>
    </pc:docChg>
  </pc:docChgLst>
  <pc:docChgLst>
    <pc:chgData name="Laahanen Janne" userId="S::janne.laahanen@kuopio.fi::59e7fa07-3f65-402a-89a3-28676c9bb54c" providerId="AD" clId="Web-{B8B45E28-4533-4E85-A156-ADFD2F73D290}"/>
    <pc:docChg chg="modSld">
      <pc:chgData name="Laahanen Janne" userId="S::janne.laahanen@kuopio.fi::59e7fa07-3f65-402a-89a3-28676c9bb54c" providerId="AD" clId="Web-{B8B45E28-4533-4E85-A156-ADFD2F73D290}" dt="2023-11-30T07:16:17.133" v="10" actId="20577"/>
      <pc:docMkLst>
        <pc:docMk/>
      </pc:docMkLst>
      <pc:sldChg chg="modSp">
        <pc:chgData name="Laahanen Janne" userId="S::janne.laahanen@kuopio.fi::59e7fa07-3f65-402a-89a3-28676c9bb54c" providerId="AD" clId="Web-{B8B45E28-4533-4E85-A156-ADFD2F73D290}" dt="2023-11-30T07:16:17.133" v="10" actId="20577"/>
        <pc:sldMkLst>
          <pc:docMk/>
          <pc:sldMk cId="2825717451" sldId="258"/>
        </pc:sldMkLst>
        <pc:spChg chg="mod">
          <ac:chgData name="Laahanen Janne" userId="S::janne.laahanen@kuopio.fi::59e7fa07-3f65-402a-89a3-28676c9bb54c" providerId="AD" clId="Web-{B8B45E28-4533-4E85-A156-ADFD2F73D290}" dt="2023-11-30T07:16:17.133" v="10" actId="20577"/>
          <ac:spMkLst>
            <pc:docMk/>
            <pc:sldMk cId="2825717451" sldId="258"/>
            <ac:spMk id="9" creationId="{8F9F462F-2E5D-4BEA-A4DA-FA5CCF7D56BC}"/>
          </ac:spMkLst>
        </pc:spChg>
      </pc:sldChg>
      <pc:sldChg chg="modSp">
        <pc:chgData name="Laahanen Janne" userId="S::janne.laahanen@kuopio.fi::59e7fa07-3f65-402a-89a3-28676c9bb54c" providerId="AD" clId="Web-{B8B45E28-4533-4E85-A156-ADFD2F73D290}" dt="2023-11-30T07:15:42.351" v="6" actId="20577"/>
        <pc:sldMkLst>
          <pc:docMk/>
          <pc:sldMk cId="931730766" sldId="259"/>
        </pc:sldMkLst>
        <pc:spChg chg="mod">
          <ac:chgData name="Laahanen Janne" userId="S::janne.laahanen@kuopio.fi::59e7fa07-3f65-402a-89a3-28676c9bb54c" providerId="AD" clId="Web-{B8B45E28-4533-4E85-A156-ADFD2F73D290}" dt="2023-11-30T07:15:42.351" v="6" actId="20577"/>
          <ac:spMkLst>
            <pc:docMk/>
            <pc:sldMk cId="931730766" sldId="259"/>
            <ac:spMk id="9" creationId="{8F9F462F-2E5D-4BEA-A4DA-FA5CCF7D56B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21E45B-8368-402C-A9A0-ABCEBF86D2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A2B6147-B202-474F-943B-A20EE5862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33DA88-C69C-4659-96FD-A4EE16A2A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E352FF-4ED9-4387-B7C3-89482A594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D0C9628-986A-43C1-8F28-7561F26D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2251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D19F73-D625-4401-B88C-BA766FEF7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BB66F87-4681-4343-8DE0-D661238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57D207-2C43-4271-A118-48ABAA50E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CE8860-7570-4EF0-837C-0D11C0BA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2CCC2A-C5C5-4F60-98B3-E2F157C9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783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308BF90-ABA3-4BFA-A9ED-49A700AE8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27D271-CF5C-4CA4-A513-4A0B31F29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2793DC-653D-41FA-8BE1-ADA6ABFA1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B34D10-CE71-45BF-AEE8-12E098248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FD7310-4946-43A8-9545-FFF23FD45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264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23A488-792D-4DD1-BD7C-888040228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C08D13-0102-4689-8EC1-6630A018F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569445-AFC2-4DEA-9CC1-55A2F4E86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9B2647-D40E-4E75-AD06-D67A9144A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E1F014-F2CA-48DC-860D-C4791D54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936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6148AD-4033-4186-8C36-2FE1E52A3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EE8D38-2C49-425D-889A-BAEBDB726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8DA4F2-9942-42C7-B70F-62996CD49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DCB482-CA27-4A6B-8472-A77FC8055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033BED-A87E-4F20-9B36-9B69788F5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387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A00A8B-E22B-4534-81FD-34F353F5E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38C033-BA67-43F3-99D0-915181D7D0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08A1306-D9B9-437B-8607-FF1ADE72B2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69E9453-8726-4CA3-B921-710D4827B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9E4D1DB-4CF7-4225-8533-184195B62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689C5E2-5D64-4A36-95EA-E8C31D50A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626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F963E3-F428-4FEC-891A-743B7E274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532E832-1564-4192-9BD8-40E461114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770A9E6-C87A-4803-8AB3-FDD0D33D3E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692989A-79CF-464F-BCC6-8510D2AD6D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3F6E1B4-B566-4A38-ABF3-54F7E8A56C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6FA6BE6-DD30-40F6-B198-302608459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C254E14-CC79-4D71-849F-DF202E8B9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883EC7A-B49A-44D1-98EF-C8FB5E9BA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095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E26A8D-E6F8-491C-808C-ECB15FAF6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DA0336B-7704-4730-A4BA-204791919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AC1A210-96F9-4657-BFD3-D0332B0A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3B9A4FE-909C-4370-8422-24E1C7E42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486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F0A786D-71FC-45C4-B2F2-FE843834B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E5A9D55-568F-472E-AB37-FBB9B0CAB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5A56CF-2658-4D9C-BEA1-AAEF5F60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323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826BC2-4247-4A31-A933-24198F50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25A3DC-27F3-4172-9655-E0F048F1F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2E1C6F9-5268-4FC3-BD4C-9B5E24D20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8B5051-4F75-4B94-BC17-C5F2FABF0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C9005E4-F87B-49AE-8705-CD4B3123A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38DB05-6B46-42DD-92A7-EA62C3C10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420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B772AE-62F3-4BDC-BE69-BB5AEC3FD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E32CD31-9398-4B7C-B9A6-D7F8EE926F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1AEE724-1B4A-4F63-BD3B-458636091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DA26AC4-124D-4248-B85C-44DD8319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270B9AE-25E8-44AB-9619-81C3B4E79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67EF013-A7A2-425B-8929-F66E41A62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769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8165BF1-29C9-4BCF-BCF0-212DC47AD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018E79-C18E-4E73-89D7-D2AB58C26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8E11BC-9FEF-492F-89D0-721DFC76F3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1A9D4-E186-45AD-B626-EF6443DE27C2}" type="datetimeFigureOut">
              <a:rPr lang="fi-FI" smtClean="0"/>
              <a:t>17.4.2024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60CF9E-E5E9-4B85-A84A-E7FC48C62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CA7F6C-B2CD-40DB-B6C3-2BB06CB86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43F8D-4280-4B47-A006-DCFD87AA67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204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ruutu 8">
            <a:extLst>
              <a:ext uri="{FF2B5EF4-FFF2-40B4-BE49-F238E27FC236}">
                <a16:creationId xmlns:a16="http://schemas.microsoft.com/office/drawing/2014/main" id="{8F9F462F-2E5D-4BEA-A4DA-FA5CCF7D56BC}"/>
              </a:ext>
            </a:extLst>
          </p:cNvPr>
          <p:cNvSpPr txBox="1"/>
          <p:nvPr/>
        </p:nvSpPr>
        <p:spPr>
          <a:xfrm>
            <a:off x="180975" y="152400"/>
            <a:ext cx="5129213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</a:rPr>
              <a:t>Leijona ja gasellit –pelin säännöt:</a:t>
            </a:r>
            <a:r>
              <a:rPr lang="fi-FI" sz="2800" b="1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Tuoleja </a:t>
            </a:r>
            <a:r>
              <a:rPr lang="fi-FI" sz="2400" b="1" dirty="0">
                <a:solidFill>
                  <a:schemeClr val="bg1"/>
                </a:solidFill>
              </a:rPr>
              <a:t>ei saa </a:t>
            </a:r>
            <a:r>
              <a:rPr lang="fi-FI" sz="2400" dirty="0">
                <a:solidFill>
                  <a:schemeClr val="bg1"/>
                </a:solidFill>
              </a:rPr>
              <a:t>liikuttaa.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Leijonaa </a:t>
            </a:r>
            <a:r>
              <a:rPr lang="fi-FI" sz="2400" b="1" dirty="0">
                <a:solidFill>
                  <a:schemeClr val="bg1"/>
                </a:solidFill>
              </a:rPr>
              <a:t>ei saa </a:t>
            </a:r>
            <a:r>
              <a:rPr lang="fi-FI" sz="2400" dirty="0">
                <a:solidFill>
                  <a:schemeClr val="bg1"/>
                </a:solidFill>
              </a:rPr>
              <a:t>blokata/estää.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Leijonaa </a:t>
            </a:r>
            <a:r>
              <a:rPr lang="fi-FI" sz="2400" b="1" dirty="0">
                <a:solidFill>
                  <a:schemeClr val="bg1"/>
                </a:solidFill>
              </a:rPr>
              <a:t>ei saa </a:t>
            </a:r>
            <a:r>
              <a:rPr lang="fi-FI" sz="2400" dirty="0">
                <a:solidFill>
                  <a:schemeClr val="bg1"/>
                </a:solidFill>
              </a:rPr>
              <a:t>päästää istumaan vapaaseen tuoliin.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Jos nouset tuolista (edes vähän), sinun on vaihdettava tuolia.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Et voi istua takaisin tuolille, josta juuri nousit. Voit kuitenkin istua siihen myöhemmin pelin aikana.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Kaikkien pelaajien täytyy osallistua peliin.</a:t>
            </a:r>
          </a:p>
        </p:txBody>
      </p:sp>
    </p:spTree>
    <p:extLst>
      <p:ext uri="{BB962C8B-B14F-4D97-AF65-F5344CB8AC3E}">
        <p14:creationId xmlns:p14="http://schemas.microsoft.com/office/powerpoint/2010/main" val="3204830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9495527A-57D6-4092-B0A2-B806E1D43BAE}"/>
              </a:ext>
            </a:extLst>
          </p:cNvPr>
          <p:cNvSpPr txBox="1"/>
          <p:nvPr/>
        </p:nvSpPr>
        <p:spPr>
          <a:xfrm>
            <a:off x="246580" y="181779"/>
            <a:ext cx="511653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chemeClr val="bg1"/>
                </a:solidFill>
              </a:rPr>
              <a:t>Ohjeita pelin suorittamiseen: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Pyri pysymään rauhallisena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Perustele ideasi hyvin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Kuuntele muita ja anna heidän puhua loppuun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Jos idea ei toimi, päästäkää siitä irti ja keksikää jokin muu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Kokeilkaa toiminnan aikana erilaisia rooleja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Hyödyntäkää omia ja muiden erityistaitoja.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Asettakaa itsellenne tavoite ja pitäkää se mielessä toiminnan aikana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i-FI" sz="2000" dirty="0">
              <a:solidFill>
                <a:schemeClr val="bg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i-FI" sz="2000" dirty="0">
              <a:solidFill>
                <a:schemeClr val="bg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i-FI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>
              <a:solidFill>
                <a:schemeClr val="bg1"/>
              </a:solidFill>
            </a:endParaRPr>
          </a:p>
          <a:p>
            <a:endParaRPr lang="fi-FI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065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ruutu 8">
            <a:extLst>
              <a:ext uri="{FF2B5EF4-FFF2-40B4-BE49-F238E27FC236}">
                <a16:creationId xmlns:a16="http://schemas.microsoft.com/office/drawing/2014/main" id="{8F9F462F-2E5D-4BEA-A4DA-FA5CCF7D56BC}"/>
              </a:ext>
            </a:extLst>
          </p:cNvPr>
          <p:cNvSpPr txBox="1"/>
          <p:nvPr/>
        </p:nvSpPr>
        <p:spPr>
          <a:xfrm>
            <a:off x="180975" y="152400"/>
            <a:ext cx="5129213" cy="62478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3200" b="1" dirty="0" err="1">
                <a:solidFill>
                  <a:schemeClr val="bg1"/>
                </a:solidFill>
              </a:rPr>
              <a:t>Lion</a:t>
            </a:r>
            <a:r>
              <a:rPr lang="fi-FI" sz="3200" b="1" dirty="0">
                <a:solidFill>
                  <a:schemeClr val="bg1"/>
                </a:solidFill>
              </a:rPr>
              <a:t> and </a:t>
            </a:r>
            <a:r>
              <a:rPr lang="fi-FI" sz="3200" b="1" dirty="0" err="1">
                <a:solidFill>
                  <a:schemeClr val="bg1"/>
                </a:solidFill>
              </a:rPr>
              <a:t>gazelles</a:t>
            </a:r>
            <a:r>
              <a:rPr lang="fi-FI" sz="3200" b="1" dirty="0">
                <a:solidFill>
                  <a:schemeClr val="bg1"/>
                </a:solidFill>
              </a:rPr>
              <a:t> –</a:t>
            </a:r>
            <a:r>
              <a:rPr lang="fi-FI" sz="3200" b="1" dirty="0" err="1">
                <a:solidFill>
                  <a:schemeClr val="bg1"/>
                </a:solidFill>
              </a:rPr>
              <a:t>game</a:t>
            </a:r>
            <a:r>
              <a:rPr lang="fi-FI" sz="3200" b="1" dirty="0">
                <a:solidFill>
                  <a:schemeClr val="bg1"/>
                </a:solidFill>
              </a:rPr>
              <a:t> </a:t>
            </a:r>
            <a:r>
              <a:rPr lang="fi-FI" sz="3200" b="1" dirty="0" err="1">
                <a:solidFill>
                  <a:schemeClr val="bg1"/>
                </a:solidFill>
              </a:rPr>
              <a:t>rules</a:t>
            </a:r>
            <a:r>
              <a:rPr lang="fi-FI" sz="3200" b="1" dirty="0">
                <a:solidFill>
                  <a:schemeClr val="bg1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>
                <a:solidFill>
                  <a:schemeClr val="bg1"/>
                </a:solidFill>
              </a:rPr>
              <a:t>You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b="1" dirty="0" err="1">
                <a:solidFill>
                  <a:schemeClr val="bg1"/>
                </a:solidFill>
              </a:rPr>
              <a:t>can’t</a:t>
            </a:r>
            <a:r>
              <a:rPr lang="fi-FI" sz="2400" b="1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move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the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chairs</a:t>
            </a:r>
            <a:endParaRPr lang="fi-FI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>
                <a:solidFill>
                  <a:schemeClr val="bg1"/>
                </a:solidFill>
              </a:rPr>
              <a:t>You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b="1" dirty="0" err="1">
                <a:solidFill>
                  <a:schemeClr val="bg1"/>
                </a:solidFill>
              </a:rPr>
              <a:t>can’t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block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the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lion</a:t>
            </a:r>
            <a:endParaRPr lang="fi-FI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1" dirty="0" err="1">
                <a:solidFill>
                  <a:schemeClr val="bg1"/>
                </a:solidFill>
              </a:rPr>
              <a:t>Lion</a:t>
            </a:r>
            <a:r>
              <a:rPr lang="fi-FI" sz="2400" b="1" dirty="0">
                <a:solidFill>
                  <a:schemeClr val="bg1"/>
                </a:solidFill>
              </a:rPr>
              <a:t> </a:t>
            </a:r>
            <a:r>
              <a:rPr lang="fi-FI" sz="2400" b="1" dirty="0" err="1">
                <a:solidFill>
                  <a:schemeClr val="bg1"/>
                </a:solidFill>
              </a:rPr>
              <a:t>shouldn’t</a:t>
            </a:r>
            <a:r>
              <a:rPr lang="fi-FI" sz="2400" b="1" dirty="0">
                <a:solidFill>
                  <a:schemeClr val="bg1"/>
                </a:solidFill>
              </a:rPr>
              <a:t> </a:t>
            </a:r>
            <a:r>
              <a:rPr lang="fi-FI" sz="2400" b="1" dirty="0" err="1">
                <a:solidFill>
                  <a:schemeClr val="bg1"/>
                </a:solidFill>
              </a:rPr>
              <a:t>sit</a:t>
            </a:r>
            <a:r>
              <a:rPr lang="fi-FI" sz="2400" b="1" dirty="0">
                <a:solidFill>
                  <a:schemeClr val="bg1"/>
                </a:solidFill>
              </a:rPr>
              <a:t> on </a:t>
            </a:r>
            <a:r>
              <a:rPr lang="fi-FI" sz="2400" b="1" dirty="0" err="1">
                <a:solidFill>
                  <a:schemeClr val="bg1"/>
                </a:solidFill>
              </a:rPr>
              <a:t>empty</a:t>
            </a:r>
            <a:r>
              <a:rPr lang="fi-FI" sz="2400" b="1" dirty="0">
                <a:solidFill>
                  <a:schemeClr val="bg1"/>
                </a:solidFill>
              </a:rPr>
              <a:t> </a:t>
            </a:r>
            <a:r>
              <a:rPr lang="fi-FI" sz="2400" b="1" dirty="0" err="1">
                <a:solidFill>
                  <a:schemeClr val="bg1"/>
                </a:solidFill>
              </a:rPr>
              <a:t>chair</a:t>
            </a:r>
            <a:endParaRPr lang="fi-FI" sz="2400" b="1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If </a:t>
            </a:r>
            <a:r>
              <a:rPr lang="fi-FI" sz="2400" dirty="0" err="1">
                <a:solidFill>
                  <a:schemeClr val="bg1"/>
                </a:solidFill>
              </a:rPr>
              <a:t>you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get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up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from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the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chair</a:t>
            </a:r>
            <a:r>
              <a:rPr lang="fi-FI" sz="2400" dirty="0">
                <a:solidFill>
                  <a:schemeClr val="bg1"/>
                </a:solidFill>
              </a:rPr>
              <a:t> (</a:t>
            </a:r>
            <a:r>
              <a:rPr lang="fi-FI" sz="2400" dirty="0" err="1">
                <a:solidFill>
                  <a:schemeClr val="bg1"/>
                </a:solidFill>
              </a:rPr>
              <a:t>even</a:t>
            </a:r>
            <a:r>
              <a:rPr lang="fi-FI" sz="2400" dirty="0">
                <a:solidFill>
                  <a:schemeClr val="bg1"/>
                </a:solidFill>
              </a:rPr>
              <a:t> just a </a:t>
            </a:r>
            <a:r>
              <a:rPr lang="fi-FI" sz="2400" dirty="0" err="1">
                <a:solidFill>
                  <a:schemeClr val="bg1"/>
                </a:solidFill>
              </a:rPr>
              <a:t>little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bit</a:t>
            </a:r>
            <a:r>
              <a:rPr lang="fi-FI" sz="2400" dirty="0">
                <a:solidFill>
                  <a:schemeClr val="bg1"/>
                </a:solidFill>
              </a:rPr>
              <a:t>), </a:t>
            </a:r>
            <a:r>
              <a:rPr lang="fi-FI" sz="2400" dirty="0" err="1">
                <a:solidFill>
                  <a:schemeClr val="bg1"/>
                </a:solidFill>
              </a:rPr>
              <a:t>you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have</a:t>
            </a:r>
            <a:r>
              <a:rPr lang="fi-FI" sz="2400" dirty="0">
                <a:solidFill>
                  <a:schemeClr val="bg1"/>
                </a:solidFill>
              </a:rPr>
              <a:t> to go and </a:t>
            </a:r>
            <a:r>
              <a:rPr lang="fi-FI" sz="2400" dirty="0" err="1">
                <a:solidFill>
                  <a:schemeClr val="bg1"/>
                </a:solidFill>
              </a:rPr>
              <a:t>sit</a:t>
            </a:r>
            <a:r>
              <a:rPr lang="fi-FI" sz="2400" dirty="0">
                <a:solidFill>
                  <a:schemeClr val="bg1"/>
                </a:solidFill>
              </a:rPr>
              <a:t> on </a:t>
            </a:r>
            <a:r>
              <a:rPr lang="fi-FI" sz="2400" dirty="0" err="1">
                <a:solidFill>
                  <a:schemeClr val="bg1"/>
                </a:solidFill>
              </a:rPr>
              <a:t>new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chair</a:t>
            </a:r>
            <a:endParaRPr lang="fi-FI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>
                <a:solidFill>
                  <a:schemeClr val="bg1"/>
                </a:solidFill>
              </a:rPr>
              <a:t>You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can</a:t>
            </a:r>
            <a:r>
              <a:rPr lang="fi-FI" sz="2400" dirty="0">
                <a:solidFill>
                  <a:schemeClr val="bg1"/>
                </a:solidFill>
              </a:rPr>
              <a:t> no </a:t>
            </a:r>
            <a:r>
              <a:rPr lang="fi-FI" sz="2400" dirty="0" err="1">
                <a:solidFill>
                  <a:schemeClr val="bg1"/>
                </a:solidFill>
              </a:rPr>
              <a:t>longer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sit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back</a:t>
            </a:r>
            <a:r>
              <a:rPr lang="fi-FI" sz="2400" dirty="0">
                <a:solidFill>
                  <a:schemeClr val="bg1"/>
                </a:solidFill>
              </a:rPr>
              <a:t> on </a:t>
            </a:r>
            <a:r>
              <a:rPr lang="fi-FI" sz="2400" dirty="0" err="1">
                <a:solidFill>
                  <a:schemeClr val="bg1"/>
                </a:solidFill>
              </a:rPr>
              <a:t>the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chair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from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which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you</a:t>
            </a:r>
            <a:r>
              <a:rPr lang="fi-FI" sz="2400" dirty="0">
                <a:solidFill>
                  <a:schemeClr val="bg1"/>
                </a:solidFill>
              </a:rPr>
              <a:t> just got </a:t>
            </a:r>
            <a:r>
              <a:rPr lang="fi-FI" sz="2400" dirty="0" err="1">
                <a:solidFill>
                  <a:schemeClr val="bg1"/>
                </a:solidFill>
              </a:rPr>
              <a:t>up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from</a:t>
            </a:r>
            <a:r>
              <a:rPr lang="fi-FI" sz="2400" dirty="0">
                <a:solidFill>
                  <a:schemeClr val="bg1"/>
                </a:solidFill>
              </a:rPr>
              <a:t>, </a:t>
            </a:r>
            <a:r>
              <a:rPr lang="fi-FI" sz="2400" dirty="0" err="1">
                <a:solidFill>
                  <a:schemeClr val="bg1"/>
                </a:solidFill>
              </a:rPr>
              <a:t>you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can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sit</a:t>
            </a:r>
            <a:r>
              <a:rPr lang="fi-FI" sz="2400" dirty="0">
                <a:solidFill>
                  <a:schemeClr val="bg1"/>
                </a:solidFill>
              </a:rPr>
              <a:t> on it </a:t>
            </a:r>
            <a:r>
              <a:rPr lang="fi-FI" sz="2400" dirty="0" err="1">
                <a:solidFill>
                  <a:schemeClr val="bg1"/>
                </a:solidFill>
              </a:rPr>
              <a:t>later</a:t>
            </a:r>
            <a:r>
              <a:rPr lang="fi-FI" sz="2400" dirty="0">
                <a:solidFill>
                  <a:schemeClr val="bg1"/>
                </a:solidFill>
              </a:rPr>
              <a:t> in </a:t>
            </a:r>
            <a:r>
              <a:rPr lang="fi-FI" sz="2400" dirty="0" err="1">
                <a:solidFill>
                  <a:schemeClr val="bg1"/>
                </a:solidFill>
              </a:rPr>
              <a:t>the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game</a:t>
            </a:r>
            <a:endParaRPr lang="fi-FI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>
                <a:solidFill>
                  <a:schemeClr val="bg1"/>
                </a:solidFill>
              </a:rPr>
              <a:t>Everybody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must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participate</a:t>
            </a:r>
            <a:r>
              <a:rPr lang="fi-FI" sz="2400" dirty="0">
                <a:solidFill>
                  <a:schemeClr val="bg1"/>
                </a:solidFill>
              </a:rPr>
              <a:t>/</a:t>
            </a:r>
            <a:r>
              <a:rPr lang="fi-FI" sz="2400" dirty="0" err="1">
                <a:solidFill>
                  <a:schemeClr val="bg1"/>
                </a:solidFill>
              </a:rPr>
              <a:t>be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involved</a:t>
            </a:r>
            <a:endParaRPr lang="fi-FI" sz="2400" dirty="0">
              <a:solidFill>
                <a:schemeClr val="bg1"/>
              </a:solidFill>
            </a:endParaRPr>
          </a:p>
          <a:p>
            <a:endParaRPr lang="fi-FI" sz="2400" b="1" dirty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endParaRPr lang="fi-FI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717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ruutu 8">
            <a:extLst>
              <a:ext uri="{FF2B5EF4-FFF2-40B4-BE49-F238E27FC236}">
                <a16:creationId xmlns:a16="http://schemas.microsoft.com/office/drawing/2014/main" id="{8F9F462F-2E5D-4BEA-A4DA-FA5CCF7D56BC}"/>
              </a:ext>
            </a:extLst>
          </p:cNvPr>
          <p:cNvSpPr txBox="1"/>
          <p:nvPr/>
        </p:nvSpPr>
        <p:spPr>
          <a:xfrm>
            <a:off x="190500" y="438150"/>
            <a:ext cx="5129213" cy="50167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3200" b="1" dirty="0" err="1">
                <a:solidFill>
                  <a:schemeClr val="bg1"/>
                </a:solidFill>
              </a:rPr>
              <a:t>Lion</a:t>
            </a:r>
            <a:r>
              <a:rPr lang="fi-FI" sz="3200" b="1" dirty="0">
                <a:solidFill>
                  <a:schemeClr val="bg1"/>
                </a:solidFill>
              </a:rPr>
              <a:t> and </a:t>
            </a:r>
            <a:r>
              <a:rPr lang="fi-FI" sz="3200" b="1" dirty="0" err="1">
                <a:solidFill>
                  <a:schemeClr val="bg1"/>
                </a:solidFill>
              </a:rPr>
              <a:t>gazelles</a:t>
            </a:r>
            <a:r>
              <a:rPr lang="fi-FI" sz="3200" b="1" dirty="0">
                <a:solidFill>
                  <a:schemeClr val="bg1"/>
                </a:solidFill>
              </a:rPr>
              <a:t> –</a:t>
            </a:r>
            <a:r>
              <a:rPr lang="fi-FI" sz="3200" b="1" dirty="0" err="1">
                <a:solidFill>
                  <a:schemeClr val="bg1"/>
                </a:solidFill>
              </a:rPr>
              <a:t>game</a:t>
            </a:r>
            <a:r>
              <a:rPr lang="fi-FI" sz="3200" b="1" dirty="0">
                <a:solidFill>
                  <a:schemeClr val="bg1"/>
                </a:solidFill>
              </a:rPr>
              <a:t> </a:t>
            </a:r>
            <a:r>
              <a:rPr lang="fi-FI" sz="3200" b="1" dirty="0" err="1">
                <a:solidFill>
                  <a:schemeClr val="bg1"/>
                </a:solidFill>
              </a:rPr>
              <a:t>tips</a:t>
            </a:r>
            <a:endParaRPr lang="fi-FI" sz="3200" b="1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>
                <a:solidFill>
                  <a:schemeClr val="bg1"/>
                </a:solidFill>
              </a:rPr>
              <a:t>Stay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calm</a:t>
            </a:r>
            <a:endParaRPr lang="fi-FI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Make </a:t>
            </a:r>
            <a:r>
              <a:rPr lang="fi-FI" sz="2400" dirty="0" err="1">
                <a:solidFill>
                  <a:schemeClr val="bg1"/>
                </a:solidFill>
              </a:rPr>
              <a:t>good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arguments</a:t>
            </a:r>
            <a:endParaRPr lang="fi-FI" sz="2400">
              <a:solidFill>
                <a:schemeClr val="bg1"/>
              </a:solidFill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Don't</a:t>
            </a:r>
            <a:r>
              <a:rPr lang="en-US" sz="2400" b="0" i="0" dirty="0">
                <a:solidFill>
                  <a:schemeClr val="bg1"/>
                </a:solidFill>
                <a:effectLst/>
              </a:rPr>
              <a:t> interrupt each other and listen carefully</a:t>
            </a:r>
            <a:endParaRPr lang="en-US" sz="2400" b="0" i="0" dirty="0">
              <a:solidFill>
                <a:schemeClr val="bg1"/>
              </a:solidFill>
              <a:effectLst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If </a:t>
            </a:r>
            <a:r>
              <a:rPr lang="en-US" sz="2400" b="0" i="0" dirty="0">
                <a:solidFill>
                  <a:schemeClr val="bg1"/>
                </a:solidFill>
                <a:effectLst/>
              </a:rPr>
              <a:t>your idea doesn't really work, let it go and help find </a:t>
            </a:r>
            <a:r>
              <a:rPr lang="en-US" sz="2400" dirty="0">
                <a:solidFill>
                  <a:schemeClr val="bg1"/>
                </a:solidFill>
              </a:rPr>
              <a:t>something</a:t>
            </a:r>
            <a:r>
              <a:rPr lang="en-US" sz="2400" b="0" i="0" dirty="0">
                <a:solidFill>
                  <a:schemeClr val="bg1"/>
                </a:solidFill>
                <a:effectLst/>
              </a:rPr>
              <a:t> else.</a:t>
            </a:r>
            <a:r>
              <a:rPr lang="en-US" sz="2400" dirty="0">
                <a:solidFill>
                  <a:schemeClr val="bg1"/>
                </a:solidFill>
              </a:rPr>
              <a:t> </a:t>
            </a:r>
            <a:endParaRPr lang="en-US" sz="2400" b="0" i="0" dirty="0">
              <a:solidFill>
                <a:schemeClr val="bg1"/>
              </a:solidFill>
              <a:effectLst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</a:rPr>
              <a:t>take on different roles, take into account your talents and those of the others --&gt; always keep the goal in mind. So! Be sure to set the goal in advance, so you know what you're working towards.  </a:t>
            </a:r>
            <a:endParaRPr lang="fi-FI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730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542fb4-f0b1-4111-93e0-5961ca49905b">
      <Terms xmlns="http://schemas.microsoft.com/office/infopath/2007/PartnerControls"/>
    </lcf76f155ced4ddcb4097134ff3c332f>
    <TaxCatchAll xmlns="b126cb72-927f-4c27-a354-21bf8d645f2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BEC0EB8F6B7C34EA59B4B1DA681AB52" ma:contentTypeVersion="13" ma:contentTypeDescription="Luo uusi asiakirja." ma:contentTypeScope="" ma:versionID="fb5c31fcde51cbe5778aa21ba4a687ef">
  <xsd:schema xmlns:xsd="http://www.w3.org/2001/XMLSchema" xmlns:xs="http://www.w3.org/2001/XMLSchema" xmlns:p="http://schemas.microsoft.com/office/2006/metadata/properties" xmlns:ns2="bb542fb4-f0b1-4111-93e0-5961ca49905b" xmlns:ns3="b126cb72-927f-4c27-a354-21bf8d645f2c" targetNamespace="http://schemas.microsoft.com/office/2006/metadata/properties" ma:root="true" ma:fieldsID="78d0cbeefb8949dfa2f829cd8b5b8aa1" ns2:_="" ns3:_="">
    <xsd:import namespace="bb542fb4-f0b1-4111-93e0-5961ca49905b"/>
    <xsd:import namespace="b126cb72-927f-4c27-a354-21bf8d645f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42fb4-f0b1-4111-93e0-5961ca4990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49964bb6-1a6e-4045-af7e-4cdc4df897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26cb72-927f-4c27-a354-21bf8d645f2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645a2c-4420-497a-b42e-c86162cff8c3}" ma:internalName="TaxCatchAll" ma:showField="CatchAllData" ma:web="b126cb72-927f-4c27-a354-21bf8d645f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F05F54-FBED-461A-8BCC-B6E2DAA5E9DB}">
  <ds:schemaRefs>
    <ds:schemaRef ds:uri="0d6d4dba-695f-45ba-b49a-c33d35e8033f"/>
    <ds:schemaRef ds:uri="http://purl.org/dc/dcmitype/"/>
    <ds:schemaRef ds:uri="2d4372d2-4d58-42c7-a4f6-0079f22df2f8"/>
    <ds:schemaRef ds:uri="bf31abe6-7aa5-43ad-9d6f-222b6709d082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9C0F105-1A41-46B5-8937-720487D8B0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537277-1DD1-4A84-9485-C8D35FD7200B}"/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265</Words>
  <Application>Microsoft Office PowerPoint</Application>
  <PresentationFormat>Laajakuva</PresentationFormat>
  <Paragraphs>32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Jurvelin Aapo</dc:creator>
  <cp:lastModifiedBy>Laahanen Janne</cp:lastModifiedBy>
  <cp:revision>9</cp:revision>
  <dcterms:created xsi:type="dcterms:W3CDTF">2022-12-02T07:20:08Z</dcterms:created>
  <dcterms:modified xsi:type="dcterms:W3CDTF">2024-04-17T08:03:25Z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0x0101001BEC0EB8F6B7C34EA59B4B1DA681AB52</vt:lpwstr>
  </property>
  <property fmtid="{D5CDD505-2E9C-101B-9397-08002B2CF9AE}" pid="3" name="MediaServiceImageTags">
    <vt:lpwstr/>
  </property>
</Properties>
</file>