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2" r:id="rId10"/>
    <p:sldId id="264" r:id="rId11"/>
    <p:sldId id="265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71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87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2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39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13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85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29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32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70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84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45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0D2E-B4F7-449A-834E-91EDB6D7EB6A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2BF1F-5BBA-4013-B62C-8718CE988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19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Poikolan kognitio-projekti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Anne, Helena ja Kristiina</a:t>
            </a:r>
          </a:p>
          <a:p>
            <a:r>
              <a:rPr lang="fi-FI" dirty="0" smtClean="0"/>
              <a:t>Syksy-kevät 2014-15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75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Ohjeet työskentelyyn, jatkoa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Miten valaistusolosuhteet maapallolla muuttuvat Maan kierron aikana?</a:t>
            </a:r>
          </a:p>
          <a:p>
            <a:r>
              <a:rPr lang="fi-FI" dirty="0" smtClean="0"/>
              <a:t>Kerro havainnot opettajalle</a:t>
            </a:r>
          </a:p>
          <a:p>
            <a:r>
              <a:rPr lang="fi-FI" dirty="0" smtClean="0"/>
              <a:t>Kirjoita vihkoon muistiinpanot siitä, mistä vuodenaikojen vaihtelu johtuu</a:t>
            </a:r>
          </a:p>
          <a:p>
            <a:r>
              <a:rPr lang="fi-FI" dirty="0"/>
              <a:t>A</a:t>
            </a:r>
            <a:r>
              <a:rPr lang="fi-FI" dirty="0" smtClean="0"/>
              <a:t>puna myös tehtävämoniste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71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Open havaintoja ja päätelmiä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Oppilaat olivat innostuneita, mutta vain osa jaksoi työskennellä ohjeiden mukaan</a:t>
            </a:r>
          </a:p>
          <a:p>
            <a:r>
              <a:rPr lang="fi-FI" dirty="0" smtClean="0"/>
              <a:t>Havaintojen ja päätelmien kertominen opettajalle tärkeä vaihe</a:t>
            </a:r>
          </a:p>
          <a:p>
            <a:r>
              <a:rPr lang="fi-FI" dirty="0" smtClean="0"/>
              <a:t>Ymmärryksen siirtäminen paperille monille vaikeaa</a:t>
            </a:r>
          </a:p>
          <a:p>
            <a:r>
              <a:rPr lang="fi-FI" dirty="0" smtClean="0"/>
              <a:t>Jäi tunne, että asia opiskeltiin hyvin, mutta tavoitteet jatkossa vielä selkeämmin esille</a:t>
            </a:r>
          </a:p>
          <a:p>
            <a:r>
              <a:rPr lang="fi-FI" dirty="0" smtClean="0"/>
              <a:t>Toimisi parhaiten kaksoistunnilla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73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sz="2800" b="1" dirty="0" smtClean="0"/>
              <a:t>Tarkkaa havainnointia </a:t>
            </a:r>
            <a:br>
              <a:rPr lang="fi-FI" sz="2800" b="1" dirty="0" smtClean="0"/>
            </a:br>
            <a:r>
              <a:rPr lang="fi-FI" sz="2800" b="1" dirty="0" smtClean="0"/>
              <a:t>ja vertailua uskonnon tunnilla</a:t>
            </a:r>
            <a:br>
              <a:rPr lang="fi-FI" sz="2800" b="1" dirty="0" smtClean="0"/>
            </a:br>
            <a:r>
              <a:rPr lang="fi-FI" sz="2800" b="1" dirty="0" smtClean="0"/>
              <a:t> 7.A ja 7.B</a:t>
            </a:r>
            <a:endParaRPr lang="fi-FI" sz="2800" b="1" dirty="0"/>
          </a:p>
        </p:txBody>
      </p:sp>
      <p:pic>
        <p:nvPicPr>
          <p:cNvPr id="2050" name="Picture 2" descr="C:\Users\TALLGKRI\Downloads\ku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06" y="404664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Kertaus kristinuskon synty-</a:t>
            </a:r>
          </a:p>
          <a:p>
            <a:pPr marL="0" indent="0">
              <a:buNone/>
            </a:pPr>
            <a:r>
              <a:rPr lang="fi-FI" dirty="0" err="1" smtClean="0"/>
              <a:t>misestä</a:t>
            </a:r>
            <a:r>
              <a:rPr lang="fi-FI" dirty="0" smtClean="0"/>
              <a:t> vanhalla ajalla </a:t>
            </a:r>
          </a:p>
          <a:p>
            <a:r>
              <a:rPr lang="fi-FI" dirty="0" smtClean="0"/>
              <a:t>Numeroidut tekstitiivis-</a:t>
            </a:r>
          </a:p>
          <a:p>
            <a:pPr marL="0" indent="0">
              <a:buNone/>
            </a:pPr>
            <a:r>
              <a:rPr lang="fi-FI" dirty="0" err="1" smtClean="0"/>
              <a:t>telmät</a:t>
            </a:r>
            <a:r>
              <a:rPr lang="fi-FI" dirty="0" smtClean="0"/>
              <a:t> (lue, alleviivaa</a:t>
            </a:r>
          </a:p>
          <a:p>
            <a:pPr marL="0" indent="0">
              <a:buNone/>
            </a:pPr>
            <a:r>
              <a:rPr lang="fi-FI" dirty="0" smtClean="0"/>
              <a:t> keskeinen) ja teksteihin </a:t>
            </a:r>
          </a:p>
          <a:p>
            <a:pPr marL="0" indent="0">
              <a:buNone/>
            </a:pPr>
            <a:r>
              <a:rPr lang="fi-FI" dirty="0" smtClean="0"/>
              <a:t>liittyvät kuvat ilman </a:t>
            </a:r>
          </a:p>
          <a:p>
            <a:pPr marL="0" indent="0">
              <a:buNone/>
            </a:pPr>
            <a:r>
              <a:rPr lang="fi-FI" dirty="0" smtClean="0"/>
              <a:t>numeroa (vertailulla etsi</a:t>
            </a:r>
          </a:p>
          <a:p>
            <a:pPr marL="0" indent="0">
              <a:buNone/>
            </a:pPr>
            <a:r>
              <a:rPr lang="fi-FI" dirty="0" smtClean="0"/>
              <a:t> oikeat ja numeroi)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652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Ymmärrys näkyväksi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Kirjaa kuvan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t</a:t>
            </a:r>
            <a:r>
              <a:rPr lang="fi-FI" dirty="0" smtClean="0"/>
              <a:t>unnistusperuste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/>
              <a:t>näkyviin</a:t>
            </a:r>
          </a:p>
          <a:p>
            <a:r>
              <a:rPr lang="fi-FI" dirty="0"/>
              <a:t>Anna </a:t>
            </a:r>
            <a:r>
              <a:rPr lang="fi-FI" dirty="0" smtClean="0"/>
              <a:t>otsikko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/>
              <a:t>kuvalle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teksteineen</a:t>
            </a:r>
            <a:endParaRPr lang="fi-FI" dirty="0"/>
          </a:p>
          <a:p>
            <a:endParaRPr lang="fi-FI" dirty="0"/>
          </a:p>
        </p:txBody>
      </p:sp>
      <p:pic>
        <p:nvPicPr>
          <p:cNvPr id="3074" name="Picture 2" descr="C:\Users\TALLGKRI\Downloads\kuv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29" y="1412776"/>
            <a:ext cx="561966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Kokeilun arviointia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Tuloksissa jakautuminen (raskas tekstin luku, havaitun ja tulkinnan erotus haastava, yleistiivistys hyvin vaikeaa)</a:t>
            </a:r>
          </a:p>
          <a:p>
            <a:r>
              <a:rPr lang="fi-FI" dirty="0" smtClean="0"/>
              <a:t>Tunne omasta oppimisesta?</a:t>
            </a:r>
          </a:p>
          <a:p>
            <a:r>
              <a:rPr lang="fi-FI" dirty="0" smtClean="0"/>
              <a:t>Työtapana erilaista, outoa, vaihtelua</a:t>
            </a:r>
          </a:p>
          <a:p>
            <a:endParaRPr lang="fi-FI" dirty="0"/>
          </a:p>
          <a:p>
            <a:r>
              <a:rPr lang="fi-FI" dirty="0" smtClean="0"/>
              <a:t>Jatkosta: pienempinä osioina, mallitusta ja harjoittelua lisää, havainnointi kiinnostaa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262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Meta-tasolle</a:t>
            </a:r>
            <a:endParaRPr lang="fi-FI" dirty="0"/>
          </a:p>
        </p:txBody>
      </p:sp>
      <p:pic>
        <p:nvPicPr>
          <p:cNvPr id="1026" name="Picture 2" descr="C:\Users\TALLGKRI\AppData\Local\Temp\ku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168824" cy="25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i-FI" u="sng" dirty="0" smtClean="0"/>
          </a:p>
          <a:p>
            <a:endParaRPr lang="fi-FI" u="sng" dirty="0" smtClean="0"/>
          </a:p>
          <a:p>
            <a:endParaRPr lang="fi-FI" u="sng" dirty="0"/>
          </a:p>
          <a:p>
            <a:r>
              <a:rPr lang="fi-FI" u="sng" dirty="0" smtClean="0"/>
              <a:t>Tietoiseksi tulo</a:t>
            </a:r>
            <a:r>
              <a:rPr lang="fi-FI" dirty="0"/>
              <a:t> </a:t>
            </a:r>
            <a:r>
              <a:rPr lang="fi-FI" dirty="0" smtClean="0"/>
              <a:t>: millaiset kognitiiviset toiminnat tehtävässä tarpeen:</a:t>
            </a:r>
          </a:p>
          <a:p>
            <a:pPr marL="0" indent="0">
              <a:buNone/>
            </a:pPr>
            <a:r>
              <a:rPr lang="fi-FI" dirty="0" smtClean="0"/>
              <a:t>Siihen korttien käyttö ennen, aikana, jälkeen – tilanteen ja porukan mukaan</a:t>
            </a:r>
          </a:p>
          <a:p>
            <a:r>
              <a:rPr lang="fi-FI" u="sng" dirty="0" smtClean="0"/>
              <a:t>Jatkuva palaute </a:t>
            </a:r>
            <a:r>
              <a:rPr lang="fi-FI" dirty="0" smtClean="0"/>
              <a:t>opettajalta (ja toisilta) </a:t>
            </a:r>
          </a:p>
          <a:p>
            <a:r>
              <a:rPr lang="fi-FI" u="sng" dirty="0" smtClean="0"/>
              <a:t>Tehtävän ja oman toiminnan tarkastelu </a:t>
            </a:r>
            <a:r>
              <a:rPr lang="fi-FI" dirty="0" smtClean="0"/>
              <a:t>keskeistä  - joustavuutta mukaan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267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Oppiainerajat ylittävää suunnittelua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328592"/>
          </a:xfrm>
        </p:spPr>
        <p:txBody>
          <a:bodyPr>
            <a:normAutofit fontScale="47500" lnSpcReduction="20000"/>
          </a:bodyPr>
          <a:lstStyle/>
          <a:p>
            <a:r>
              <a:rPr lang="fi-FI" sz="5900" dirty="0" smtClean="0"/>
              <a:t>Aineenopettajat: uskonto,  kotitalous ja maantieto </a:t>
            </a:r>
            <a:endParaRPr lang="fi-FI" sz="5900" dirty="0"/>
          </a:p>
          <a:p>
            <a:r>
              <a:rPr lang="fi-FI" sz="5900" dirty="0" smtClean="0"/>
              <a:t>3 x 1 tunti yhteistä ideointia ja omien ajatusten selkeyttämistä ryhmässä</a:t>
            </a:r>
          </a:p>
          <a:p>
            <a:r>
              <a:rPr lang="fi-FI" sz="5900" dirty="0" smtClean="0"/>
              <a:t>Päätimme keskittyä </a:t>
            </a:r>
            <a:r>
              <a:rPr lang="fi-FI" sz="5900" dirty="0" smtClean="0"/>
              <a:t>tiettyihin taitoihin joka </a:t>
            </a:r>
            <a:r>
              <a:rPr lang="fi-FI" sz="5900" dirty="0" smtClean="0"/>
              <a:t>”lohkosta</a:t>
            </a:r>
            <a:r>
              <a:rPr lang="fi-FI" sz="5900" dirty="0" smtClean="0"/>
              <a:t>”</a:t>
            </a:r>
          </a:p>
          <a:p>
            <a:pPr marL="0" indent="0">
              <a:buNone/>
            </a:pPr>
            <a:endParaRPr lang="fi-FI" sz="5900" dirty="0"/>
          </a:p>
          <a:p>
            <a:pPr marL="0" indent="0" algn="ctr">
              <a:buNone/>
            </a:pPr>
            <a:r>
              <a:rPr lang="fi-FI" sz="4200" dirty="0" smtClean="0"/>
              <a:t>TEHTÄVÄ</a:t>
            </a:r>
            <a:r>
              <a:rPr lang="fi-FI" sz="4200" dirty="0"/>
              <a:t>  KOGNITIIVISTEN TAITOJEN OPETUKSEEN  31.10.14</a:t>
            </a:r>
            <a:br>
              <a:rPr lang="fi-FI" sz="4200" dirty="0"/>
            </a:br>
            <a:r>
              <a:rPr lang="fi-FI" sz="4200" dirty="0"/>
              <a:t/>
            </a:r>
            <a:br>
              <a:rPr lang="fi-FI" sz="4200" dirty="0"/>
            </a:br>
            <a:r>
              <a:rPr lang="fi-FI" sz="4200" dirty="0"/>
              <a:t>TIEDON KERÄÄMINEN</a:t>
            </a:r>
            <a:br>
              <a:rPr lang="fi-FI" sz="4200" dirty="0"/>
            </a:br>
            <a:r>
              <a:rPr lang="fi-FI" sz="4200" dirty="0"/>
              <a:t>Tarkka havainnointi</a:t>
            </a:r>
            <a:br>
              <a:rPr lang="fi-FI" sz="4200" dirty="0"/>
            </a:br>
            <a:r>
              <a:rPr lang="fi-FI" sz="4200" dirty="0"/>
              <a:t>Tarkka ja täsmällinen nimeäminen</a:t>
            </a:r>
            <a:br>
              <a:rPr lang="fi-FI" sz="4200" dirty="0"/>
            </a:br>
            <a:r>
              <a:rPr lang="fi-FI" sz="4200" dirty="0"/>
              <a:t/>
            </a:r>
            <a:br>
              <a:rPr lang="fi-FI" sz="4200" dirty="0"/>
            </a:br>
            <a:r>
              <a:rPr lang="fi-FI" sz="4200" dirty="0"/>
              <a:t>TIEDON KÄSITTELY</a:t>
            </a:r>
            <a:br>
              <a:rPr lang="fi-FI" sz="4200" dirty="0"/>
            </a:br>
            <a:r>
              <a:rPr lang="fi-FI" sz="4200" dirty="0"/>
              <a:t>Suunnittelu</a:t>
            </a:r>
            <a:br>
              <a:rPr lang="fi-FI" sz="4200" dirty="0"/>
            </a:br>
            <a:r>
              <a:rPr lang="fi-FI" sz="4200" dirty="0"/>
              <a:t>Vertailu</a:t>
            </a:r>
            <a:br>
              <a:rPr lang="fi-FI" sz="4200" dirty="0"/>
            </a:br>
            <a:r>
              <a:rPr lang="fi-FI" sz="4200" dirty="0"/>
              <a:t/>
            </a:r>
            <a:br>
              <a:rPr lang="fi-FI" sz="4200" dirty="0"/>
            </a:br>
            <a:r>
              <a:rPr lang="fi-FI" sz="4200" dirty="0"/>
              <a:t>TIEDON TUOTTAMINEN</a:t>
            </a:r>
            <a:br>
              <a:rPr lang="fi-FI" sz="4200" dirty="0"/>
            </a:br>
            <a:r>
              <a:rPr lang="fi-FI" sz="4200" dirty="0"/>
              <a:t>Ajattelu ennen tekemistä </a:t>
            </a:r>
            <a:br>
              <a:rPr lang="fi-FI" sz="4200" dirty="0"/>
            </a:br>
            <a:r>
              <a:rPr lang="fi-FI" sz="4200" dirty="0"/>
              <a:t>Tarkkuus käsitellessä </a:t>
            </a:r>
            <a:r>
              <a:rPr lang="fi-FI" sz="4200" dirty="0" smtClean="0"/>
              <a:t>tietoa</a:t>
            </a:r>
            <a:endParaRPr lang="fi-FI" sz="4200" dirty="0"/>
          </a:p>
        </p:txBody>
      </p:sp>
    </p:spTree>
    <p:extLst>
      <p:ext uri="{BB962C8B-B14F-4D97-AF65-F5344CB8AC3E}">
        <p14:creationId xmlns:p14="http://schemas.microsoft.com/office/powerpoint/2010/main" val="11363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Materiaalin tuottamista yhteistyössä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i-FI" dirty="0" smtClean="0"/>
              <a:t>Teimme työkortit kognitiivisten taitojen opettamiseen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31747" r="25371" b="9325"/>
          <a:stretch/>
        </p:blipFill>
        <p:spPr bwMode="auto">
          <a:xfrm>
            <a:off x="611560" y="2879690"/>
            <a:ext cx="3817879" cy="25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38017" r="26487" b="16098"/>
          <a:stretch/>
        </p:blipFill>
        <p:spPr bwMode="auto">
          <a:xfrm>
            <a:off x="4716016" y="1957117"/>
            <a:ext cx="3640297" cy="196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4801" r="25594" b="18561"/>
          <a:stretch/>
        </p:blipFill>
        <p:spPr bwMode="auto">
          <a:xfrm>
            <a:off x="4716015" y="4156616"/>
            <a:ext cx="3640297" cy="23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4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Kognitiivisten taitojen harjoittelu kotitaloustunnilla 19.11.2014, 6Aja </a:t>
            </a:r>
            <a:r>
              <a:rPr lang="fi-FI" dirty="0" smtClean="0"/>
              <a:t>6B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dirty="0"/>
              <a:t>Edellisellä viikolla oli valmistettu sämpylöitä </a:t>
            </a:r>
            <a:r>
              <a:rPr lang="fi-FI" dirty="0" smtClean="0"/>
              <a:t>juurimenetelmällä</a:t>
            </a:r>
            <a:endParaRPr lang="fi-FI" dirty="0"/>
          </a:p>
          <a:p>
            <a:pPr lvl="0"/>
            <a:r>
              <a:rPr lang="fi-FI" dirty="0"/>
              <a:t>Nyt pullataikinan valmistus parityönä ja taikinasta </a:t>
            </a:r>
            <a:r>
              <a:rPr lang="fi-FI" dirty="0" smtClean="0"/>
              <a:t>pikkupullia</a:t>
            </a:r>
            <a:endParaRPr lang="fi-FI" dirty="0"/>
          </a:p>
          <a:p>
            <a:pPr lvl="0"/>
            <a:r>
              <a:rPr lang="fi-FI" dirty="0"/>
              <a:t>Aikaa käytettävissä </a:t>
            </a:r>
            <a:r>
              <a:rPr lang="fi-FI" dirty="0" smtClean="0"/>
              <a:t>1,5h</a:t>
            </a:r>
            <a:endParaRPr lang="fi-FI" dirty="0"/>
          </a:p>
          <a:p>
            <a:pPr lvl="0"/>
            <a:r>
              <a:rPr lang="fi-FI" dirty="0"/>
              <a:t>Tehtävänä </a:t>
            </a:r>
            <a:r>
              <a:rPr lang="fi-FI" dirty="0" smtClean="0"/>
              <a:t>vertailla, </a:t>
            </a:r>
            <a:r>
              <a:rPr lang="fi-FI" dirty="0"/>
              <a:t>mitä samanlaista on sämpylätaikinan ja pullataikinan </a:t>
            </a:r>
            <a:r>
              <a:rPr lang="fi-FI" dirty="0" smtClean="0"/>
              <a:t>valmistuksessa</a:t>
            </a:r>
            <a:endParaRPr lang="fi-FI" dirty="0"/>
          </a:p>
          <a:p>
            <a:pPr lvl="0"/>
            <a:r>
              <a:rPr lang="fi-FI" dirty="0"/>
              <a:t>Tarkastelun kohteena raaka-aineet, taikinan valmistus ja </a:t>
            </a:r>
            <a:r>
              <a:rPr lang="fi-FI" dirty="0" smtClean="0"/>
              <a:t>leipominen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3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Oppitunnilla taulu: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 </a:t>
            </a:r>
            <a:r>
              <a:rPr lang="fi-FI" dirty="0" smtClean="0"/>
              <a:t>Parityö</a:t>
            </a:r>
            <a:r>
              <a:rPr lang="fi-FI" dirty="0"/>
              <a:t>: Pullataikina </a:t>
            </a:r>
            <a:r>
              <a:rPr lang="fi-FI" dirty="0" smtClean="0"/>
              <a:t>( Ota </a:t>
            </a:r>
            <a:r>
              <a:rPr lang="fi-FI" dirty="0"/>
              <a:t>esille sekä sämpylä- että pullataikinan ohjeet)</a:t>
            </a:r>
          </a:p>
          <a:p>
            <a:r>
              <a:rPr lang="fi-FI" dirty="0"/>
              <a:t>Vertaile: Mitä samanlaista on pullataikinassa ja sämpylätaikinassa</a:t>
            </a:r>
            <a:r>
              <a:rPr lang="fi-FI" dirty="0" smtClean="0"/>
              <a:t>?</a:t>
            </a:r>
          </a:p>
          <a:p>
            <a:endParaRPr lang="fi-FI" sz="1000" dirty="0"/>
          </a:p>
          <a:p>
            <a:pPr marL="0" indent="0">
              <a:buNone/>
            </a:pPr>
            <a:r>
              <a:rPr lang="fi-FI" dirty="0" smtClean="0"/>
              <a:t>Raaka-aineet  </a:t>
            </a:r>
            <a:r>
              <a:rPr lang="fi-FI" dirty="0"/>
              <a:t>Taikinan </a:t>
            </a:r>
            <a:r>
              <a:rPr lang="fi-FI" dirty="0" smtClean="0"/>
              <a:t>valmistus   Leipominen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15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8222"/>
            <a:ext cx="9144000" cy="6829778"/>
          </a:xfrm>
        </p:spPr>
      </p:pic>
      <p:sp>
        <p:nvSpPr>
          <p:cNvPr id="4" name="AutoShape 2" descr="https://posti.pohjoiskarjala.net/owa/attachment.ashx?id=RgAAAABCGx5ds2tGTKUqCOutBmMnBwBZBHEXXYaUQJIS5SAajTLwAAAAKQBkAABZBHEXXYaUQJIS5SAajTLwAAEmDBx6AAAJ&amp;attcnt=1&amp;attid0=BAAAAAAA&amp;attcid0=d92f84d0-a27e-44d7-9c63-02947c0f014f%40pohjoiskarjala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4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Kognitiivisten taitojen harjoittelu maantiedon tunnilla 7A ja 7B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Aihe: Maan liikkeiden ja Auringon säteilyn jakautumisen havainnollistaminen</a:t>
            </a:r>
          </a:p>
          <a:p>
            <a:r>
              <a:rPr lang="fi-FI" altLang="fi-FI" dirty="0" smtClean="0"/>
              <a:t>Tavoitteiden asettaminen: tarkka havainnointi, vertailu ja ajattelu ennen tekemistä</a:t>
            </a:r>
          </a:p>
          <a:p>
            <a:r>
              <a:rPr lang="fi-FI" altLang="fi-FI" dirty="0" smtClean="0"/>
              <a:t>Työskentely pareittain tai kolmen ryhmissä</a:t>
            </a:r>
          </a:p>
          <a:p>
            <a:r>
              <a:rPr lang="fi-FI" altLang="fi-FI" dirty="0" smtClean="0"/>
              <a:t>Välineet: </a:t>
            </a:r>
          </a:p>
          <a:p>
            <a:pPr lvl="1"/>
            <a:r>
              <a:rPr lang="fi-FI" altLang="fi-FI" dirty="0" smtClean="0"/>
              <a:t>massapallo </a:t>
            </a:r>
            <a:r>
              <a:rPr lang="fi-FI" altLang="fi-FI" dirty="0"/>
              <a:t>= </a:t>
            </a:r>
            <a:r>
              <a:rPr lang="fi-FI" altLang="fi-FI" dirty="0" smtClean="0"/>
              <a:t>maapallo, johon piirretty päiväntasaaja</a:t>
            </a:r>
            <a:endParaRPr lang="fi-FI" altLang="fi-FI" dirty="0"/>
          </a:p>
          <a:p>
            <a:pPr lvl="1"/>
            <a:r>
              <a:rPr lang="fi-FI" altLang="fi-FI" dirty="0"/>
              <a:t>tikku = maapallon kuvitteellinen akseli, joka kulkee napojen kautta</a:t>
            </a:r>
          </a:p>
          <a:p>
            <a:pPr lvl="1"/>
            <a:r>
              <a:rPr lang="fi-FI" altLang="fi-FI" dirty="0"/>
              <a:t>led-tuikku = Aurinko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5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Ohjeet työskentelyyn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altLang="fi-FI" dirty="0" smtClean="0"/>
              <a:t>Vaihe 1</a:t>
            </a:r>
          </a:p>
          <a:p>
            <a:r>
              <a:rPr lang="fi-FI" altLang="fi-FI" dirty="0" smtClean="0"/>
              <a:t>Maapallo </a:t>
            </a:r>
            <a:r>
              <a:rPr lang="fi-FI" altLang="fi-FI" dirty="0"/>
              <a:t>kulkee soikealla radallaan Auringon ympäri</a:t>
            </a:r>
          </a:p>
          <a:p>
            <a:r>
              <a:rPr lang="fi-FI" altLang="fi-FI" b="1" dirty="0"/>
              <a:t>Kierrätä maapalloa radallaan siten, että Maan akseli on pystysuorassa</a:t>
            </a:r>
          </a:p>
          <a:p>
            <a:r>
              <a:rPr lang="fi-FI" altLang="fi-FI" b="1" dirty="0"/>
              <a:t>Mihin auringon säteet osuvat suorimmin?</a:t>
            </a:r>
          </a:p>
          <a:p>
            <a:pPr marL="0" indent="0">
              <a:buNone/>
            </a:pPr>
            <a:r>
              <a:rPr lang="fi-FI" dirty="0" smtClean="0"/>
              <a:t>Vaihe 2</a:t>
            </a:r>
          </a:p>
          <a:p>
            <a:r>
              <a:rPr lang="fi-FI" altLang="fi-FI" dirty="0"/>
              <a:t>Kierrätä maapallo radallaan siten, että Maan </a:t>
            </a:r>
            <a:r>
              <a:rPr lang="fi-FI" altLang="fi-FI" b="1" i="1" dirty="0"/>
              <a:t>akseli on koko ajan kallellaan ikkunaan päin</a:t>
            </a:r>
            <a:endParaRPr lang="fi-FI" altLang="fi-FI" dirty="0"/>
          </a:p>
          <a:p>
            <a:r>
              <a:rPr lang="fi-FI" altLang="fi-FI" dirty="0" smtClean="0"/>
              <a:t>Mitä </a:t>
            </a:r>
            <a:r>
              <a:rPr lang="fi-FI" altLang="fi-FI" dirty="0"/>
              <a:t>huomaat</a:t>
            </a:r>
            <a:r>
              <a:rPr lang="fi-FI" altLang="fi-FI" dirty="0" smtClean="0"/>
              <a:t>?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2806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C:\Users\Helena\AppData\Local\Temp\FullSize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388</Words>
  <Application>Microsoft Office PowerPoint</Application>
  <PresentationFormat>Näytössä katseltava diaesitys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Poikolan kognitio-projekti</vt:lpstr>
      <vt:lpstr>Oppiainerajat ylittävää suunnittelua</vt:lpstr>
      <vt:lpstr>Materiaalin tuottamista yhteistyössä</vt:lpstr>
      <vt:lpstr>Kognitiivisten taitojen harjoittelu kotitaloustunnilla 19.11.2014, 6Aja 6B</vt:lpstr>
      <vt:lpstr>Oppitunnilla taulu:</vt:lpstr>
      <vt:lpstr>PowerPoint-esitys</vt:lpstr>
      <vt:lpstr>Kognitiivisten taitojen harjoittelu maantiedon tunnilla 7A ja 7B</vt:lpstr>
      <vt:lpstr>Ohjeet työskentelyyn</vt:lpstr>
      <vt:lpstr>PowerPoint-esitys</vt:lpstr>
      <vt:lpstr>Ohjeet työskentelyyn, jatkoa</vt:lpstr>
      <vt:lpstr>Open havaintoja ja päätelmiä</vt:lpstr>
      <vt:lpstr>Tarkkaa havainnointia  ja vertailua uskonnon tunnilla  7.A ja 7.B</vt:lpstr>
      <vt:lpstr>Ymmärrys näkyväksi</vt:lpstr>
      <vt:lpstr>Kokeilun arviointia</vt:lpstr>
      <vt:lpstr>         Meta-tasolle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Poikolan projekti</dc:title>
  <dc:creator>Helena</dc:creator>
  <cp:lastModifiedBy>Tallgren Kristiina</cp:lastModifiedBy>
  <cp:revision>21</cp:revision>
  <dcterms:created xsi:type="dcterms:W3CDTF">2015-01-11T19:56:32Z</dcterms:created>
  <dcterms:modified xsi:type="dcterms:W3CDTF">2015-01-14T16:02:24Z</dcterms:modified>
</cp:coreProperties>
</file>