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etala Titta" userId="S::titta.hietala@vesanto.fi::048f7f73-cb5a-4ce2-9194-ac03a49fb27d" providerId="AD" clId="Web-{FBE0FF88-AA8F-4BC0-8C12-5DA56B983852}"/>
    <pc:docChg chg="addSld modSld">
      <pc:chgData name="Hietala Titta" userId="S::titta.hietala@vesanto.fi::048f7f73-cb5a-4ce2-9194-ac03a49fb27d" providerId="AD" clId="Web-{FBE0FF88-AA8F-4BC0-8C12-5DA56B983852}" dt="2018-10-23T09:39:54.369" v="52"/>
      <pc:docMkLst>
        <pc:docMk/>
      </pc:docMkLst>
      <pc:sldChg chg="addSp modSp mod setBg">
        <pc:chgData name="Hietala Titta" userId="S::titta.hietala@vesanto.fi::048f7f73-cb5a-4ce2-9194-ac03a49fb27d" providerId="AD" clId="Web-{FBE0FF88-AA8F-4BC0-8C12-5DA56B983852}" dt="2018-10-23T09:39:38.073" v="51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2" creationId="{00000000-0000-0000-0000-000000000000}"/>
          </ac:spMkLst>
        </pc:spChg>
        <pc:spChg chg="mo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3" creationId="{00000000-0000-0000-0000-000000000000}"/>
          </ac:spMkLst>
        </pc:spChg>
        <pc:spChg chg="ad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9" creationId="{C0B27210-D0CA-4654-B3E3-9ABB4F178EA1}"/>
          </ac:spMkLst>
        </pc:spChg>
        <pc:spChg chg="ad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11" creationId="{1DB7C82F-AB7E-4F0C-B829-FA1B9C415180}"/>
          </ac:spMkLst>
        </pc:spChg>
        <pc:spChg chg="add">
          <ac:chgData name="Hietala Titta" userId="S::titta.hietala@vesanto.fi::048f7f73-cb5a-4ce2-9194-ac03a49fb27d" providerId="AD" clId="Web-{FBE0FF88-AA8F-4BC0-8C12-5DA56B983852}" dt="2018-10-23T09:39:38.073" v="51"/>
          <ac:spMkLst>
            <pc:docMk/>
            <pc:sldMk cId="782385677" sldId="256"/>
            <ac:spMk id="13" creationId="{70B66945-4967-4040-926D-DCA44313CDAB}"/>
          </ac:spMkLst>
        </pc:spChg>
        <pc:picChg chg="add mod">
          <ac:chgData name="Hietala Titta" userId="S::titta.hietala@vesanto.fi::048f7f73-cb5a-4ce2-9194-ac03a49fb27d" providerId="AD" clId="Web-{FBE0FF88-AA8F-4BC0-8C12-5DA56B983852}" dt="2018-10-23T09:39:38.073" v="51"/>
          <ac:picMkLst>
            <pc:docMk/>
            <pc:sldMk cId="782385677" sldId="256"/>
            <ac:picMk id="4" creationId="{B2A4D2CA-A5D9-4266-9F0E-7B0503A8EC30}"/>
          </ac:picMkLst>
        </pc:picChg>
      </pc:sldChg>
      <pc:sldChg chg="delSp modSp new mod setBg addAnim modAnim">
        <pc:chgData name="Hietala Titta" userId="S::titta.hietala@vesanto.fi::048f7f73-cb5a-4ce2-9194-ac03a49fb27d" providerId="AD" clId="Web-{FBE0FF88-AA8F-4BC0-8C12-5DA56B983852}" dt="2018-10-23T09:39:54.369" v="52"/>
        <pc:sldMkLst>
          <pc:docMk/>
          <pc:sldMk cId="3938401849" sldId="257"/>
        </pc:sldMkLst>
        <pc:spChg chg="del">
          <ac:chgData name="Hietala Titta" userId="S::titta.hietala@vesanto.fi::048f7f73-cb5a-4ce2-9194-ac03a49fb27d" providerId="AD" clId="Web-{FBE0FF88-AA8F-4BC0-8C12-5DA56B983852}" dt="2018-10-23T09:35:52.669" v="19"/>
          <ac:spMkLst>
            <pc:docMk/>
            <pc:sldMk cId="3938401849" sldId="257"/>
            <ac:spMk id="2" creationId="{B306E618-3057-413B-8F1C-FC2206797BED}"/>
          </ac:spMkLst>
        </pc:spChg>
        <pc:spChg chg="mod">
          <ac:chgData name="Hietala Titta" userId="S::titta.hietala@vesanto.fi::048f7f73-cb5a-4ce2-9194-ac03a49fb27d" providerId="AD" clId="Web-{FBE0FF88-AA8F-4BC0-8C12-5DA56B983852}" dt="2018-10-23T09:36:22.497" v="33" actId="20577"/>
          <ac:spMkLst>
            <pc:docMk/>
            <pc:sldMk cId="3938401849" sldId="257"/>
            <ac:spMk id="3" creationId="{5BCD54CC-63C6-4863-B709-DE43713D6F05}"/>
          </ac:spMkLst>
        </pc:spChg>
      </pc:sldChg>
      <pc:sldChg chg="delSp modSp new addAnim modAnim">
        <pc:chgData name="Hietala Titta" userId="S::titta.hietala@vesanto.fi::048f7f73-cb5a-4ce2-9194-ac03a49fb27d" providerId="AD" clId="Web-{FBE0FF88-AA8F-4BC0-8C12-5DA56B983852}" dt="2018-10-23T09:37:01.778" v="46"/>
        <pc:sldMkLst>
          <pc:docMk/>
          <pc:sldMk cId="3918168414" sldId="258"/>
        </pc:sldMkLst>
        <pc:spChg chg="del">
          <ac:chgData name="Hietala Titta" userId="S::titta.hietala@vesanto.fi::048f7f73-cb5a-4ce2-9194-ac03a49fb27d" providerId="AD" clId="Web-{FBE0FF88-AA8F-4BC0-8C12-5DA56B983852}" dt="2018-10-23T09:36:32.481" v="36"/>
          <ac:spMkLst>
            <pc:docMk/>
            <pc:sldMk cId="3918168414" sldId="258"/>
            <ac:spMk id="2" creationId="{17D76AAE-BBAD-4605-9FB5-72600188E262}"/>
          </ac:spMkLst>
        </pc:spChg>
        <pc:spChg chg="mod">
          <ac:chgData name="Hietala Titta" userId="S::titta.hietala@vesanto.fi::048f7f73-cb5a-4ce2-9194-ac03a49fb27d" providerId="AD" clId="Web-{FBE0FF88-AA8F-4BC0-8C12-5DA56B983852}" dt="2018-10-23T09:36:38.340" v="38" actId="20577"/>
          <ac:spMkLst>
            <pc:docMk/>
            <pc:sldMk cId="3918168414" sldId="258"/>
            <ac:spMk id="3" creationId="{C6D4E63E-7758-4EB9-A4CF-904ED812858C}"/>
          </ac:spMkLst>
        </pc:spChg>
      </pc:sldChg>
    </pc:docChg>
  </pc:docChgLst>
  <pc:docChgLst>
    <pc:chgData name="Hietala Titta" userId="S::titta.hietala@vesanto.fi::048f7f73-cb5a-4ce2-9194-ac03a49fb27d" providerId="AD" clId="Web-{65BE1B3D-D8AA-4931-A843-B8D60EEEB2AF}"/>
    <pc:docChg chg="modSld">
      <pc:chgData name="Hietala Titta" userId="S::titta.hietala@vesanto.fi::048f7f73-cb5a-4ce2-9194-ac03a49fb27d" providerId="AD" clId="Web-{65BE1B3D-D8AA-4931-A843-B8D60EEEB2AF}" dt="2018-10-23T10:29:58.277" v="17"/>
      <pc:docMkLst>
        <pc:docMk/>
      </pc:docMkLst>
      <pc:sldChg chg="modSp">
        <pc:chgData name="Hietala Titta" userId="S::titta.hietala@vesanto.fi::048f7f73-cb5a-4ce2-9194-ac03a49fb27d" providerId="AD" clId="Web-{65BE1B3D-D8AA-4931-A843-B8D60EEEB2AF}" dt="2018-10-23T10:02:09.251" v="0" actId="20577"/>
        <pc:sldMkLst>
          <pc:docMk/>
          <pc:sldMk cId="782385677" sldId="256"/>
        </pc:sldMkLst>
        <pc:spChg chg="mod">
          <ac:chgData name="Hietala Titta" userId="S::titta.hietala@vesanto.fi::048f7f73-cb5a-4ce2-9194-ac03a49fb27d" providerId="AD" clId="Web-{65BE1B3D-D8AA-4931-A843-B8D60EEEB2AF}" dt="2018-10-23T10:02:09.251" v="0" actId="20577"/>
          <ac:spMkLst>
            <pc:docMk/>
            <pc:sldMk cId="782385677" sldId="256"/>
            <ac:spMk id="2" creationId="{00000000-0000-0000-0000-000000000000}"/>
          </ac:spMkLst>
        </pc:spChg>
      </pc:sldChg>
      <pc:sldChg chg="modSp mod setBg">
        <pc:chgData name="Hietala Titta" userId="S::titta.hietala@vesanto.fi::048f7f73-cb5a-4ce2-9194-ac03a49fb27d" providerId="AD" clId="Web-{65BE1B3D-D8AA-4931-A843-B8D60EEEB2AF}" dt="2018-10-23T10:29:58.277" v="17"/>
        <pc:sldMkLst>
          <pc:docMk/>
          <pc:sldMk cId="3918168414" sldId="258"/>
        </pc:sldMkLst>
        <pc:spChg chg="mod">
          <ac:chgData name="Hietala Titta" userId="S::titta.hietala@vesanto.fi::048f7f73-cb5a-4ce2-9194-ac03a49fb27d" providerId="AD" clId="Web-{65BE1B3D-D8AA-4931-A843-B8D60EEEB2AF}" dt="2018-10-23T10:29:58.152" v="15" actId="20577"/>
          <ac:spMkLst>
            <pc:docMk/>
            <pc:sldMk cId="3918168414" sldId="258"/>
            <ac:spMk id="3" creationId="{C6D4E63E-7758-4EB9-A4CF-904ED812858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23.10.2018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C0B27210-D0CA-4654-B3E3-9ABB4F178E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fi-FI" sz="5600" dirty="0">
                <a:solidFill>
                  <a:schemeClr val="bg1"/>
                </a:solidFill>
                <a:cs typeface="Calibri Light"/>
              </a:rPr>
              <a:t>3. </a:t>
            </a:r>
            <a:r>
              <a:rPr lang="fi-FI" sz="5600">
                <a:solidFill>
                  <a:schemeClr val="bg1"/>
                </a:solidFill>
                <a:cs typeface="Calibri Light"/>
              </a:rPr>
              <a:t>Globalisoituva</a:t>
            </a:r>
            <a:r>
              <a:rPr lang="fi-FI" sz="5600" dirty="0">
                <a:solidFill>
                  <a:schemeClr val="bg1"/>
                </a:solidFill>
                <a:cs typeface="Calibri Light"/>
              </a:rPr>
              <a:t> maailma</a:t>
            </a:r>
            <a:endParaRPr lang="fi-FI" sz="5600" dirty="0">
              <a:solidFill>
                <a:schemeClr val="bg1"/>
              </a:solidFill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l"/>
            <a:endParaRPr lang="fi-FI" sz="2000">
              <a:solidFill>
                <a:schemeClr val="bg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70B66945-4967-4040-926D-DCA44313CD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Kuva 4" descr="Kuva, joka sisältää kohteen teksti, kartta&#10;&#10;Kuvaus luotu, erittäin korkea luotettavuus">
            <a:extLst>
              <a:ext uri="{FF2B5EF4-FFF2-40B4-BE49-F238E27FC236}">
                <a16:creationId xmlns:a16="http://schemas.microsoft.com/office/drawing/2014/main" id="{B2A4D2CA-A5D9-4266-9F0E-7B0503A8EC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382" y="1687416"/>
            <a:ext cx="4047843" cy="21149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CD54CC-63C6-4863-B709-DE43713D6F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4116"/>
            <a:ext cx="10515600" cy="593284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-       Globalisaatio on yhdentänyt ja pienentänyt maailmaa. Sillä tarkoitetaan muutosta kohti yhdentyvää maailmanyhteiskuntaa ja ihmisten tiiviimpää vuorovaikutusta.</a:t>
            </a:r>
            <a:endParaRPr lang="fi-FI"/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Keskeistä on ollut talouden ja markkinoiden yhdentyminen sekä kaupan ja muun vaihdannan lisääntyminen maailmanlaajuisesti.</a:t>
            </a:r>
          </a:p>
          <a:p>
            <a:pPr marL="0" indent="0">
              <a:buNone/>
            </a:pPr>
            <a:endParaRPr lang="fi-FI" dirty="0">
              <a:cs typeface="Calibri"/>
            </a:endParaRPr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Globalisaatio aiheuttaa myönteistä kehitystä, mutta se kiihdyttää yhteiskuntien rakennemuutosta ja jakaa ihmisiä voittajiin ja häviäjiin. Kiihtyvä luonnonvarojen käyttö ja niiden hyödyntämiseen pohjautuva talouskasvu rasittavat ympäristöä.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384018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6D4E63E-7758-4EB9-A4CF-904ED81285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87248"/>
            <a:ext cx="10515600" cy="588971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-       Vuorovaikutuksen tiivistyminen ja valtioiden raja-aitojen madaltuminen muuttaa kansallisvaltioiden roolia. Niiden suvereniteetti eli kyky vaikuttaa omin asioihinsa on heikentynyt. Valtiot ovat pyrkineet vastaamaan kehitykseen lisäämällä keskinäistä yhteistyötään.</a:t>
            </a:r>
            <a:endParaRPr lang="fi-FI"/>
          </a:p>
          <a:p>
            <a:pPr marL="0" indent="0">
              <a:buNone/>
            </a:pPr>
            <a:r>
              <a:rPr lang="fi-FI" dirty="0">
                <a:cs typeface="Calibri"/>
              </a:rPr>
              <a:t>-       Globaalilla hallinnalla tarkoitetaan valtioiden ja esim. kansalaisjärjestöjen pyrkimyksiä kehittää uusia yhteistyön muotoja, joiden avulla ne kykenevät puuttumaan globaalien muutosten aiheuttamiin ongelmiin, kuten ilmastonmuutokseen, äärimmäiseen köyhyyteen tai aseellisiin konflikteihin.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Tulevaisuuden ennakointi on vaikeaa, mutta sen on välttämätöntä poliittisen päätöksenteon kannalta. Tulevaisuutta hahmotetaan skenaarioilla ja hiljaisia signaaleita tutkimalla.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s. 38 t. 1</a:t>
            </a:r>
          </a:p>
        </p:txBody>
      </p:sp>
    </p:spTree>
    <p:extLst>
      <p:ext uri="{BB962C8B-B14F-4D97-AF65-F5344CB8AC3E}">
        <p14:creationId xmlns:p14="http://schemas.microsoft.com/office/powerpoint/2010/main" val="39181684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3. Globalisoituva maailma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29</cp:revision>
  <dcterms:created xsi:type="dcterms:W3CDTF">2012-08-08T08:08:12Z</dcterms:created>
  <dcterms:modified xsi:type="dcterms:W3CDTF">2018-10-23T10:29:58Z</dcterms:modified>
</cp:coreProperties>
</file>