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25764C82-455F-48CC-90D6-F13840CBAFE5}"/>
    <pc:docChg chg="addSld modSld">
      <pc:chgData name="Hietala Titta" userId="S::titta.hietala@vesanto.fi::048f7f73-cb5a-4ce2-9194-ac03a49fb27d" providerId="AD" clId="Web-{25764C82-455F-48CC-90D6-F13840CBAFE5}" dt="2018-10-30T13:25:57.865" v="140" actId="20577"/>
      <pc:docMkLst>
        <pc:docMk/>
      </pc:docMkLst>
      <pc:sldChg chg="addSp delSp modSp mod setBg">
        <pc:chgData name="Hietala Titta" userId="S::titta.hietala@vesanto.fi::048f7f73-cb5a-4ce2-9194-ac03a49fb27d" providerId="AD" clId="Web-{25764C82-455F-48CC-90D6-F13840CBAFE5}" dt="2018-10-30T13:22:24.350" v="114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25764C82-455F-48CC-90D6-F13840CBAFE5}" dt="2018-10-30T13:22:24.350" v="114" actId="20577"/>
          <ac:spMkLst>
            <pc:docMk/>
            <pc:sldMk cId="782385677" sldId="256"/>
            <ac:spMk id="2" creationId="{00000000-0000-0000-0000-000000000000}"/>
          </ac:spMkLst>
        </pc:spChg>
        <pc:spChg chg="del mod">
          <ac:chgData name="Hietala Titta" userId="S::titta.hietala@vesanto.fi::048f7f73-cb5a-4ce2-9194-ac03a49fb27d" providerId="AD" clId="Web-{25764C82-455F-48CC-90D6-F13840CBAFE5}" dt="2018-10-30T13:22:03.037" v="109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25764C82-455F-48CC-90D6-F13840CBAFE5}" dt="2018-10-30T13:21:57.147" v="108"/>
          <ac:spMkLst>
            <pc:docMk/>
            <pc:sldMk cId="782385677" sldId="256"/>
            <ac:spMk id="9" creationId="{0BC9EFE1-D8CB-4668-9980-DB108327A794}"/>
          </ac:spMkLst>
        </pc:spChg>
        <pc:spChg chg="add">
          <ac:chgData name="Hietala Titta" userId="S::titta.hietala@vesanto.fi::048f7f73-cb5a-4ce2-9194-ac03a49fb27d" providerId="AD" clId="Web-{25764C82-455F-48CC-90D6-F13840CBAFE5}" dt="2018-10-30T13:21:57.147" v="108"/>
          <ac:spMkLst>
            <pc:docMk/>
            <pc:sldMk cId="782385677" sldId="256"/>
            <ac:spMk id="13" creationId="{77DA6D33-2D62-458C-BF5D-DBF612FD557E}"/>
          </ac:spMkLst>
        </pc:spChg>
        <pc:picChg chg="add mod">
          <ac:chgData name="Hietala Titta" userId="S::titta.hietala@vesanto.fi::048f7f73-cb5a-4ce2-9194-ac03a49fb27d" providerId="AD" clId="Web-{25764C82-455F-48CC-90D6-F13840CBAFE5}" dt="2018-10-30T13:21:57.147" v="108"/>
          <ac:picMkLst>
            <pc:docMk/>
            <pc:sldMk cId="782385677" sldId="256"/>
            <ac:picMk id="4" creationId="{300BCD56-372C-445F-BD06-ECBC05D1D3C5}"/>
          </ac:picMkLst>
        </pc:picChg>
        <pc:picChg chg="add">
          <ac:chgData name="Hietala Titta" userId="S::titta.hietala@vesanto.fi::048f7f73-cb5a-4ce2-9194-ac03a49fb27d" providerId="AD" clId="Web-{25764C82-455F-48CC-90D6-F13840CBAFE5}" dt="2018-10-30T13:21:57.147" v="108"/>
          <ac:picMkLst>
            <pc:docMk/>
            <pc:sldMk cId="782385677" sldId="256"/>
            <ac:picMk id="11" creationId="{7CBAE1BD-B8E4-4029-8AA2-C77E4FED9864}"/>
          </ac:picMkLst>
        </pc:picChg>
      </pc:sldChg>
      <pc:sldChg chg="delSp modSp new addAnim modAnim">
        <pc:chgData name="Hietala Titta" userId="S::titta.hietala@vesanto.fi::048f7f73-cb5a-4ce2-9194-ac03a49fb27d" providerId="AD" clId="Web-{25764C82-455F-48CC-90D6-F13840CBAFE5}" dt="2018-10-30T13:22:41.834" v="120"/>
        <pc:sldMkLst>
          <pc:docMk/>
          <pc:sldMk cId="852804854" sldId="257"/>
        </pc:sldMkLst>
        <pc:spChg chg="del">
          <ac:chgData name="Hietala Titta" userId="S::titta.hietala@vesanto.fi::048f7f73-cb5a-4ce2-9194-ac03a49fb27d" providerId="AD" clId="Web-{25764C82-455F-48CC-90D6-F13840CBAFE5}" dt="2018-10-30T13:11:50.549" v="22"/>
          <ac:spMkLst>
            <pc:docMk/>
            <pc:sldMk cId="852804854" sldId="257"/>
            <ac:spMk id="2" creationId="{6042FE24-0D46-4D6E-B4AD-05DC8F685939}"/>
          </ac:spMkLst>
        </pc:spChg>
        <pc:spChg chg="mod">
          <ac:chgData name="Hietala Titta" userId="S::titta.hietala@vesanto.fi::048f7f73-cb5a-4ce2-9194-ac03a49fb27d" providerId="AD" clId="Web-{25764C82-455F-48CC-90D6-F13840CBAFE5}" dt="2018-10-30T13:22:37.850" v="117" actId="14100"/>
          <ac:spMkLst>
            <pc:docMk/>
            <pc:sldMk cId="852804854" sldId="257"/>
            <ac:spMk id="3" creationId="{CAC3968B-3E29-4659-9F74-7F32B19D547A}"/>
          </ac:spMkLst>
        </pc:spChg>
      </pc:sldChg>
      <pc:sldChg chg="addSp delSp modSp new mod setBg addAnim modAnim">
        <pc:chgData name="Hietala Titta" userId="S::titta.hietala@vesanto.fi::048f7f73-cb5a-4ce2-9194-ac03a49fb27d" providerId="AD" clId="Web-{25764C82-455F-48CC-90D6-F13840CBAFE5}" dt="2018-10-30T13:22:49.100" v="123"/>
        <pc:sldMkLst>
          <pc:docMk/>
          <pc:sldMk cId="1071843321" sldId="258"/>
        </pc:sldMkLst>
        <pc:spChg chg="del">
          <ac:chgData name="Hietala Titta" userId="S::titta.hietala@vesanto.fi::048f7f73-cb5a-4ce2-9194-ac03a49fb27d" providerId="AD" clId="Web-{25764C82-455F-48CC-90D6-F13840CBAFE5}" dt="2018-10-30T13:16:33.411" v="77"/>
          <ac:spMkLst>
            <pc:docMk/>
            <pc:sldMk cId="1071843321" sldId="258"/>
            <ac:spMk id="2" creationId="{AAA31117-CED2-4397-9626-F95F7FD73B0B}"/>
          </ac:spMkLst>
        </pc:spChg>
        <pc:spChg chg="mod">
          <ac:chgData name="Hietala Titta" userId="S::titta.hietala@vesanto.fi::048f7f73-cb5a-4ce2-9194-ac03a49fb27d" providerId="AD" clId="Web-{25764C82-455F-48CC-90D6-F13840CBAFE5}" dt="2018-10-30T13:21:08.506" v="105" actId="20577"/>
          <ac:spMkLst>
            <pc:docMk/>
            <pc:sldMk cId="1071843321" sldId="258"/>
            <ac:spMk id="3" creationId="{DA92BD7C-6234-4138-AE2F-15A43086BDDE}"/>
          </ac:spMkLst>
        </pc:spChg>
        <pc:picChg chg="add mod">
          <ac:chgData name="Hietala Titta" userId="S::titta.hietala@vesanto.fi::048f7f73-cb5a-4ce2-9194-ac03a49fb27d" providerId="AD" clId="Web-{25764C82-455F-48CC-90D6-F13840CBAFE5}" dt="2018-10-30T13:18:54.630" v="95"/>
          <ac:picMkLst>
            <pc:docMk/>
            <pc:sldMk cId="1071843321" sldId="258"/>
            <ac:picMk id="4" creationId="{23A8F967-0F02-4830-B43D-440229C11F38}"/>
          </ac:picMkLst>
        </pc:picChg>
      </pc:sldChg>
      <pc:sldChg chg="delSp modSp new addAnim modAnim">
        <pc:chgData name="Hietala Titta" userId="S::titta.hietala@vesanto.fi::048f7f73-cb5a-4ce2-9194-ac03a49fb27d" providerId="AD" clId="Web-{25764C82-455F-48CC-90D6-F13840CBAFE5}" dt="2018-10-30T13:25:57.850" v="139" actId="20577"/>
        <pc:sldMkLst>
          <pc:docMk/>
          <pc:sldMk cId="241026008" sldId="259"/>
        </pc:sldMkLst>
        <pc:spChg chg="del">
          <ac:chgData name="Hietala Titta" userId="S::titta.hietala@vesanto.fi::048f7f73-cb5a-4ce2-9194-ac03a49fb27d" providerId="AD" clId="Web-{25764C82-455F-48CC-90D6-F13840CBAFE5}" dt="2018-10-30T13:23:01.272" v="127"/>
          <ac:spMkLst>
            <pc:docMk/>
            <pc:sldMk cId="241026008" sldId="259"/>
            <ac:spMk id="2" creationId="{9D86B893-83DD-403D-AE56-3D3926CBB856}"/>
          </ac:spMkLst>
        </pc:spChg>
        <pc:spChg chg="mod">
          <ac:chgData name="Hietala Titta" userId="S::titta.hietala@vesanto.fi::048f7f73-cb5a-4ce2-9194-ac03a49fb27d" providerId="AD" clId="Web-{25764C82-455F-48CC-90D6-F13840CBAFE5}" dt="2018-10-30T13:25:57.850" v="139" actId="20577"/>
          <ac:spMkLst>
            <pc:docMk/>
            <pc:sldMk cId="241026008" sldId="259"/>
            <ac:spMk id="3" creationId="{03FE0905-1E21-4200-BDF0-C1241011AFF8}"/>
          </ac:spMkLst>
        </pc:spChg>
      </pc:sldChg>
    </pc:docChg>
  </pc:docChgLst>
  <pc:docChgLst>
    <pc:chgData name="Hietala Titta" userId="S::titta.hietala@vesanto.fi::048f7f73-cb5a-4ce2-9194-ac03a49fb27d" providerId="AD" clId="Web-{261FD45A-DDA9-4A37-BCF3-03EFC1A51928}"/>
    <pc:docChg chg="modSld">
      <pc:chgData name="Hietala Titta" userId="S::titta.hietala@vesanto.fi::048f7f73-cb5a-4ce2-9194-ac03a49fb27d" providerId="AD" clId="Web-{261FD45A-DDA9-4A37-BCF3-03EFC1A51928}" dt="2018-11-01T10:35:45.583" v="39" actId="20577"/>
      <pc:docMkLst>
        <pc:docMk/>
      </pc:docMkLst>
      <pc:sldChg chg="modSp">
        <pc:chgData name="Hietala Titta" userId="S::titta.hietala@vesanto.fi::048f7f73-cb5a-4ce2-9194-ac03a49fb27d" providerId="AD" clId="Web-{261FD45A-DDA9-4A37-BCF3-03EFC1A51928}" dt="2018-11-01T10:35:45.583" v="38" actId="20577"/>
        <pc:sldMkLst>
          <pc:docMk/>
          <pc:sldMk cId="241026008" sldId="259"/>
        </pc:sldMkLst>
        <pc:spChg chg="mod">
          <ac:chgData name="Hietala Titta" userId="S::titta.hietala@vesanto.fi::048f7f73-cb5a-4ce2-9194-ac03a49fb27d" providerId="AD" clId="Web-{261FD45A-DDA9-4A37-BCF3-03EFC1A51928}" dt="2018-11-01T10:35:45.583" v="38" actId="20577"/>
          <ac:spMkLst>
            <pc:docMk/>
            <pc:sldMk cId="241026008" sldId="259"/>
            <ac:spMk id="3" creationId="{03FE0905-1E21-4200-BDF0-C1241011AF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fi/TXT/?uri=CELEX:12012P/T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585882" y="2729455"/>
            <a:ext cx="4805996" cy="1617109"/>
          </a:xfrm>
        </p:spPr>
        <p:txBody>
          <a:bodyPr anchor="t">
            <a:normAutofit/>
          </a:bodyPr>
          <a:lstStyle/>
          <a:p>
            <a:r>
              <a:rPr lang="fi-FI" sz="4400" b="1" dirty="0">
                <a:solidFill>
                  <a:srgbClr val="000000"/>
                </a:solidFill>
                <a:cs typeface="Calibri Light"/>
              </a:rPr>
              <a:t>5. EU-kansalaisuus tuo oikeuksia</a:t>
            </a:r>
          </a:p>
        </p:txBody>
      </p:sp>
      <p:sp>
        <p:nvSpPr>
          <p:cNvPr id="13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300BCD56-372C-445F-BD06-ECBC05D1D3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l="7210" r="5889" b="-1"/>
          <a:stretch/>
        </p:blipFill>
        <p:spPr>
          <a:xfrm>
            <a:off x="1" y="770037"/>
            <a:ext cx="5298683" cy="6097438"/>
          </a:xfrm>
          <a:custGeom>
            <a:avLst/>
            <a:gdLst>
              <a:gd name="connsiteX0" fmla="*/ 2178155 w 5298683"/>
              <a:gd name="connsiteY0" fmla="*/ 0 h 6097438"/>
              <a:gd name="connsiteX1" fmla="*/ 5298683 w 5298683"/>
              <a:gd name="connsiteY1" fmla="*/ 3120527 h 6097438"/>
              <a:gd name="connsiteX2" fmla="*/ 3392805 w 5298683"/>
              <a:gd name="connsiteY2" fmla="*/ 5995828 h 6097438"/>
              <a:gd name="connsiteX3" fmla="*/ 3115184 w 5298683"/>
              <a:gd name="connsiteY3" fmla="*/ 6097438 h 6097438"/>
              <a:gd name="connsiteX4" fmla="*/ 1241127 w 5298683"/>
              <a:gd name="connsiteY4" fmla="*/ 6097438 h 6097438"/>
              <a:gd name="connsiteX5" fmla="*/ 963506 w 5298683"/>
              <a:gd name="connsiteY5" fmla="*/ 5995828 h 6097438"/>
              <a:gd name="connsiteX6" fmla="*/ 193210 w 5298683"/>
              <a:gd name="connsiteY6" fmla="*/ 5528477 h 6097438"/>
              <a:gd name="connsiteX7" fmla="*/ 0 w 5298683"/>
              <a:gd name="connsiteY7" fmla="*/ 5352876 h 6097438"/>
              <a:gd name="connsiteX8" fmla="*/ 0 w 5298683"/>
              <a:gd name="connsiteY8" fmla="*/ 888178 h 6097438"/>
              <a:gd name="connsiteX9" fmla="*/ 193210 w 5298683"/>
              <a:gd name="connsiteY9" fmla="*/ 712577 h 6097438"/>
              <a:gd name="connsiteX10" fmla="*/ 2178155 w 5298683"/>
              <a:gd name="connsiteY10" fmla="*/ 0 h 6097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3968B-3E29-4659-9F74-7F32B19D5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9210"/>
            <a:ext cx="10515600" cy="53577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EU-kansalaisten perusoikeudet on kirjattu </a:t>
            </a:r>
            <a:r>
              <a:rPr lang="fi-FI" dirty="0">
                <a:cs typeface="Calibri"/>
                <a:hlinkClick r:id="rId2"/>
              </a:rPr>
              <a:t>EU:n perusoikeuskirja</a:t>
            </a:r>
            <a:r>
              <a:rPr lang="fi-FI" dirty="0">
                <a:cs typeface="Calibri"/>
              </a:rPr>
              <a:t>an.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- </a:t>
            </a:r>
            <a:r>
              <a:rPr lang="fi-FI" b="1" dirty="0">
                <a:cs typeface="Calibri"/>
              </a:rPr>
              <a:t>Sananvapaus</a:t>
            </a:r>
            <a:r>
              <a:rPr lang="fi-FI" dirty="0">
                <a:cs typeface="Calibri"/>
              </a:rPr>
              <a:t> on yksi perusoikeuksista.</a:t>
            </a:r>
            <a:endParaRPr lang="fi-FI" dirty="0"/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Kaikilla EU-kansalaisilla on </a:t>
            </a:r>
            <a:r>
              <a:rPr lang="fi-FI" b="1" dirty="0">
                <a:cs typeface="Calibri"/>
              </a:rPr>
              <a:t>äänioikeus</a:t>
            </a:r>
            <a:r>
              <a:rPr lang="fi-FI" dirty="0">
                <a:cs typeface="Calibri"/>
              </a:rPr>
              <a:t>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EU-maiden kansalaisilla on oman maan ja EU-tuomia </a:t>
            </a:r>
            <a:r>
              <a:rPr lang="fi-FI" b="1" dirty="0">
                <a:cs typeface="Calibri"/>
              </a:rPr>
              <a:t>velvollisuuksia</a:t>
            </a:r>
            <a:r>
              <a:rPr lang="fi-FI" dirty="0"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--&gt; </a:t>
            </a:r>
            <a:r>
              <a:rPr lang="fi-FI" b="1" dirty="0">
                <a:cs typeface="Calibri"/>
              </a:rPr>
              <a:t>Verovelvollisuus</a:t>
            </a:r>
            <a:r>
              <a:rPr lang="fi-FI" dirty="0">
                <a:cs typeface="Calibri"/>
              </a:rPr>
              <a:t> on yleinen kansalaisvelvollisuus kaikkialla Euroopassa.</a:t>
            </a:r>
            <a:endParaRPr lang="fi-FI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280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92BD7C-6234-4138-AE2F-15A43086B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540589"/>
            <a:ext cx="5127029" cy="56688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400" dirty="0">
                <a:cs typeface="Calibri"/>
              </a:rPr>
              <a:t>-      </a:t>
            </a:r>
            <a:r>
              <a:rPr lang="fi-FI" sz="2400" b="1" dirty="0">
                <a:cs typeface="Calibri"/>
              </a:rPr>
              <a:t> Rajaton Eurooppa</a:t>
            </a:r>
            <a:r>
              <a:rPr lang="fi-FI" sz="2400" dirty="0">
                <a:cs typeface="Calibri"/>
              </a:rPr>
              <a:t> tarkoittaa ihmisten, tavaroiden, pääoman ja palvelujen vapaata liikkumista rajojen yli.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cs typeface="Calibri"/>
              </a:rPr>
              <a:t>-       </a:t>
            </a:r>
            <a:r>
              <a:rPr lang="fi-FI" sz="2400" b="1" dirty="0">
                <a:cs typeface="Calibri"/>
              </a:rPr>
              <a:t>Schengen-alueella on yhteinen rajavalvonta ja liikkuminen alueen maiden välillä on ollut vapaata</a:t>
            </a:r>
            <a:r>
              <a:rPr lang="fi-FI" sz="2400" dirty="0">
                <a:cs typeface="Calibri"/>
              </a:rPr>
              <a:t> syksyllä 2015 käyttöön otettuja poikkeustoimia lukuun ottamatta.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cs typeface="Calibri"/>
              </a:rPr>
              <a:t> - Rajavalvontaa tehostettiin ja ihmisten liikkumista rajoitettiin Syyrian pakolaistilanteen kärjistyttyä.</a:t>
            </a:r>
            <a:endParaRPr lang="en-US" sz="2400">
              <a:cs typeface="Calibri"/>
            </a:endParaRPr>
          </a:p>
          <a:p>
            <a:pPr marL="0" indent="0">
              <a:buNone/>
            </a:pPr>
            <a:endParaRPr lang="fi-FI" sz="2200">
              <a:cs typeface="Calibri"/>
            </a:endParaRPr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23A8F967-0F02-4830-B43D-440229C11F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64" b="-1"/>
          <a:stretch/>
        </p:blipFill>
        <p:spPr>
          <a:xfrm>
            <a:off x="6090613" y="640082"/>
            <a:ext cx="546172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07184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FE0905-1E21-4200-BDF0-C1241011A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7927"/>
            <a:ext cx="10515600" cy="55590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Euroalueen yhteisen </a:t>
            </a:r>
            <a:r>
              <a:rPr lang="fi-FI" b="1" dirty="0">
                <a:cs typeface="Calibri"/>
              </a:rPr>
              <a:t>rahapolitiikan</a:t>
            </a:r>
            <a:r>
              <a:rPr lang="fi-FI" dirty="0">
                <a:cs typeface="Calibri"/>
              </a:rPr>
              <a:t> tavoitteena on pitää rahanarvo ja korkotaso vakaana talouskasvun ja työllisyyden edistämiseksi.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Suomen Pankin pääjohtaja osallistuu </a:t>
            </a:r>
            <a:r>
              <a:rPr lang="fi-FI" b="1" dirty="0">
                <a:cs typeface="Calibri"/>
              </a:rPr>
              <a:t>Euroopan keskuspankin</a:t>
            </a:r>
            <a:r>
              <a:rPr lang="fi-FI" dirty="0">
                <a:cs typeface="Calibri"/>
              </a:rPr>
              <a:t> (EKP) neuvoston päätöksentekoon.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s. 59 t. 3, 4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s. 61 t. 2</a:t>
            </a:r>
          </a:p>
        </p:txBody>
      </p:sp>
    </p:spTree>
    <p:extLst>
      <p:ext uri="{BB962C8B-B14F-4D97-AF65-F5344CB8AC3E}">
        <p14:creationId xmlns:p14="http://schemas.microsoft.com/office/powerpoint/2010/main" val="24102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5. EU-kansalaisuus tuo oikeuksia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79</cp:revision>
  <dcterms:created xsi:type="dcterms:W3CDTF">2012-08-08T08:08:12Z</dcterms:created>
  <dcterms:modified xsi:type="dcterms:W3CDTF">2018-11-01T10:35:46Z</dcterms:modified>
</cp:coreProperties>
</file>