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0" r:id="rId1"/>
    <p:sldMasterId id="2147483671" r:id="rId2"/>
  </p:sldMasterIdLst>
  <p:notesMasterIdLst>
    <p:notesMasterId r:id="rId4"/>
  </p:notesMasterIdLst>
  <p:sldIdLst>
    <p:sldId id="256" r:id="rId3"/>
  </p:sldIdLst>
  <p:sldSz cx="9144000" cy="5143500" type="screen16x9"/>
  <p:notesSz cx="6858000" cy="9144000"/>
  <p:embeddedFontLst>
    <p:embeddedFont>
      <p:font typeface="Amatic SC" panose="020B0604020202020204" charset="-79"/>
      <p:bold r:id="rId5"/>
    </p:embeddedFont>
    <p:embeddedFont>
      <p:font typeface="Source Code Pro" panose="020B0509030403020204" pitchFamily="49" charset="0"/>
      <p:regular r:id="rId6"/>
      <p:bold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3" d="100"/>
          <a:sy n="123" d="100"/>
        </p:scale>
        <p:origin x="-72" y="-3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font" Target="fonts/font3.fntdata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tableStyles" Target="tableStyles.xml"/><Relationship Id="rId5" Type="http://schemas.openxmlformats.org/officeDocument/2006/relationships/font" Target="fonts/font1.fntdata"/><Relationship Id="rId10" Type="http://schemas.openxmlformats.org/officeDocument/2006/relationships/theme" Target="theme/theme1.xml"/><Relationship Id="rId4" Type="http://schemas.openxmlformats.org/officeDocument/2006/relationships/notesMaster" Target="notesMasters/notes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ts val="1100"/>
              <a:buChar char="●"/>
              <a:defRPr sz="1100"/>
            </a:lvl1pPr>
            <a:lvl2pPr lvl="1">
              <a:spcBef>
                <a:spcPts val="0"/>
              </a:spcBef>
              <a:buSzPts val="1100"/>
              <a:buChar char="○"/>
              <a:defRPr sz="1100"/>
            </a:lvl2pPr>
            <a:lvl3pPr lvl="2">
              <a:spcBef>
                <a:spcPts val="0"/>
              </a:spcBef>
              <a:buSzPts val="1100"/>
              <a:buChar char="■"/>
              <a:defRPr sz="1100"/>
            </a:lvl3pPr>
            <a:lvl4pPr lvl="3">
              <a:spcBef>
                <a:spcPts val="0"/>
              </a:spcBef>
              <a:buSzPts val="1100"/>
              <a:buChar char="●"/>
              <a:defRPr sz="1100"/>
            </a:lvl4pPr>
            <a:lvl5pPr lvl="4">
              <a:spcBef>
                <a:spcPts val="0"/>
              </a:spcBef>
              <a:buSzPts val="1100"/>
              <a:buChar char="○"/>
              <a:defRPr sz="1100"/>
            </a:lvl5pPr>
            <a:lvl6pPr lvl="5">
              <a:spcBef>
                <a:spcPts val="0"/>
              </a:spcBef>
              <a:buSzPts val="1100"/>
              <a:buChar char="■"/>
              <a:defRPr sz="1100"/>
            </a:lvl6pPr>
            <a:lvl7pPr lvl="6">
              <a:spcBef>
                <a:spcPts val="0"/>
              </a:spcBef>
              <a:buSzPts val="1100"/>
              <a:buChar char="●"/>
              <a:defRPr sz="1100"/>
            </a:lvl7pPr>
            <a:lvl8pPr lvl="7">
              <a:spcBef>
                <a:spcPts val="0"/>
              </a:spcBef>
              <a:buSzPts val="1100"/>
              <a:buChar char="○"/>
              <a:defRPr sz="1100"/>
            </a:lvl8pPr>
            <a:lvl9pPr lvl="8">
              <a:spcBef>
                <a:spcPts val="0"/>
              </a:spcBef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74624739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ts val="5200"/>
              <a:buNone/>
              <a:defRPr sz="5200"/>
            </a:lvl1pPr>
            <a:lvl2pPr lvl="1" algn="ctr">
              <a:spcBef>
                <a:spcPts val="0"/>
              </a:spcBef>
              <a:buSzPts val="5200"/>
              <a:buNone/>
              <a:defRPr sz="5200"/>
            </a:lvl2pPr>
            <a:lvl3pPr lvl="2" algn="ctr">
              <a:spcBef>
                <a:spcPts val="0"/>
              </a:spcBef>
              <a:buSzPts val="5200"/>
              <a:buNone/>
              <a:defRPr sz="5200"/>
            </a:lvl3pPr>
            <a:lvl4pPr lvl="3" algn="ctr">
              <a:spcBef>
                <a:spcPts val="0"/>
              </a:spcBef>
              <a:buSzPts val="5200"/>
              <a:buNone/>
              <a:defRPr sz="5200"/>
            </a:lvl4pPr>
            <a:lvl5pPr lvl="4" algn="ctr">
              <a:spcBef>
                <a:spcPts val="0"/>
              </a:spcBef>
              <a:buSzPts val="5200"/>
              <a:buNone/>
              <a:defRPr sz="5200"/>
            </a:lvl5pPr>
            <a:lvl6pPr lvl="5" algn="ctr">
              <a:spcBef>
                <a:spcPts val="0"/>
              </a:spcBef>
              <a:buSzPts val="5200"/>
              <a:buNone/>
              <a:defRPr sz="5200"/>
            </a:lvl6pPr>
            <a:lvl7pPr lvl="6" algn="ctr">
              <a:spcBef>
                <a:spcPts val="0"/>
              </a:spcBef>
              <a:buSzPts val="5200"/>
              <a:buNone/>
              <a:defRPr sz="5200"/>
            </a:lvl7pPr>
            <a:lvl8pPr lvl="7" algn="ctr">
              <a:spcBef>
                <a:spcPts val="0"/>
              </a:spcBef>
              <a:buSzPts val="5200"/>
              <a:buNone/>
              <a:defRPr sz="5200"/>
            </a:lvl8pPr>
            <a:lvl9pPr lvl="8" algn="ctr">
              <a:spcBef>
                <a:spcPts val="0"/>
              </a:spcBef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ts val="12000"/>
              <a:buNone/>
              <a:defRPr sz="12000"/>
            </a:lvl1pPr>
            <a:lvl2pPr lvl="1" algn="ctr">
              <a:spcBef>
                <a:spcPts val="0"/>
              </a:spcBef>
              <a:buSzPts val="12000"/>
              <a:buNone/>
              <a:defRPr sz="12000"/>
            </a:lvl2pPr>
            <a:lvl3pPr lvl="2" algn="ctr">
              <a:spcBef>
                <a:spcPts val="0"/>
              </a:spcBef>
              <a:buSzPts val="12000"/>
              <a:buNone/>
              <a:defRPr sz="12000"/>
            </a:lvl3pPr>
            <a:lvl4pPr lvl="3" algn="ctr">
              <a:spcBef>
                <a:spcPts val="0"/>
              </a:spcBef>
              <a:buSzPts val="12000"/>
              <a:buNone/>
              <a:defRPr sz="12000"/>
            </a:lvl4pPr>
            <a:lvl5pPr lvl="4" algn="ctr">
              <a:spcBef>
                <a:spcPts val="0"/>
              </a:spcBef>
              <a:buSzPts val="12000"/>
              <a:buNone/>
              <a:defRPr sz="12000"/>
            </a:lvl5pPr>
            <a:lvl6pPr lvl="5" algn="ctr">
              <a:spcBef>
                <a:spcPts val="0"/>
              </a:spcBef>
              <a:buSzPts val="12000"/>
              <a:buNone/>
              <a:defRPr sz="12000"/>
            </a:lvl6pPr>
            <a:lvl7pPr lvl="6" algn="ctr">
              <a:spcBef>
                <a:spcPts val="0"/>
              </a:spcBef>
              <a:buSzPts val="12000"/>
              <a:buNone/>
              <a:defRPr sz="12000"/>
            </a:lvl7pPr>
            <a:lvl8pPr lvl="7" algn="ctr">
              <a:spcBef>
                <a:spcPts val="0"/>
              </a:spcBef>
              <a:buSzPts val="12000"/>
              <a:buNone/>
              <a:defRPr sz="12000"/>
            </a:lvl8pPr>
            <a:lvl9pPr lvl="8" algn="ctr">
              <a:spcBef>
                <a:spcPts val="0"/>
              </a:spcBef>
              <a:buSzPts val="12000"/>
              <a:buNone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spcBef>
                <a:spcPts val="0"/>
              </a:spcBef>
              <a:buSzPts val="1800"/>
              <a:buChar char="●"/>
              <a:defRPr/>
            </a:lvl1pPr>
            <a:lvl2pPr lvl="1" algn="ctr">
              <a:spcBef>
                <a:spcPts val="0"/>
              </a:spcBef>
              <a:buSzPts val="1400"/>
              <a:buChar char="○"/>
              <a:defRPr/>
            </a:lvl2pPr>
            <a:lvl3pPr lvl="2" algn="ctr">
              <a:spcBef>
                <a:spcPts val="0"/>
              </a:spcBef>
              <a:buSzPts val="1400"/>
              <a:buChar char="■"/>
              <a:defRPr/>
            </a:lvl3pPr>
            <a:lvl4pPr lvl="3" algn="ctr">
              <a:spcBef>
                <a:spcPts val="0"/>
              </a:spcBef>
              <a:buSzPts val="1400"/>
              <a:buChar char="●"/>
              <a:defRPr/>
            </a:lvl4pPr>
            <a:lvl5pPr lvl="4" algn="ctr">
              <a:spcBef>
                <a:spcPts val="0"/>
              </a:spcBef>
              <a:buSzPts val="1400"/>
              <a:buChar char="○"/>
              <a:defRPr/>
            </a:lvl5pPr>
            <a:lvl6pPr lvl="5" algn="ctr">
              <a:spcBef>
                <a:spcPts val="0"/>
              </a:spcBef>
              <a:buSzPts val="1400"/>
              <a:buChar char="■"/>
              <a:defRPr/>
            </a:lvl6pPr>
            <a:lvl7pPr lvl="6" algn="ctr">
              <a:spcBef>
                <a:spcPts val="0"/>
              </a:spcBef>
              <a:buSzPts val="1400"/>
              <a:buChar char="●"/>
              <a:defRPr/>
            </a:lvl7pPr>
            <a:lvl8pPr lvl="7" algn="ctr">
              <a:spcBef>
                <a:spcPts val="0"/>
              </a:spcBef>
              <a:buSzPts val="1400"/>
              <a:buChar char="○"/>
              <a:defRPr/>
            </a:lvl8pPr>
            <a:lvl9pPr lvl="8" algn="ctr">
              <a:spcBef>
                <a:spcPts val="0"/>
              </a:spcBef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bg>
      <p:bgPr>
        <a:solidFill>
          <a:schemeClr val="dk1"/>
        </a:solidFill>
        <a:effectLst/>
      </p:bgPr>
    </p:bg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/>
          <p:nvPr/>
        </p:nvSpPr>
        <p:spPr>
          <a:xfrm>
            <a:off x="0" y="0"/>
            <a:ext cx="9144000" cy="3429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 algn="ctr" rtl="0">
              <a:spcBef>
                <a:spcPts val="0"/>
              </a:spcBef>
              <a:buSzPts val="8000"/>
              <a:buNone/>
              <a:defRPr sz="8000"/>
            </a:lvl1pPr>
            <a:lvl2pPr lvl="1" algn="ctr" rtl="0">
              <a:spcBef>
                <a:spcPts val="0"/>
              </a:spcBef>
              <a:buSzPts val="8000"/>
              <a:buNone/>
              <a:defRPr sz="8000"/>
            </a:lvl2pPr>
            <a:lvl3pPr lvl="2" algn="ctr" rtl="0">
              <a:spcBef>
                <a:spcPts val="0"/>
              </a:spcBef>
              <a:buSzPts val="8000"/>
              <a:buNone/>
              <a:defRPr sz="8000"/>
            </a:lvl3pPr>
            <a:lvl4pPr lvl="3" algn="ctr" rtl="0">
              <a:spcBef>
                <a:spcPts val="0"/>
              </a:spcBef>
              <a:buSzPts val="8000"/>
              <a:buNone/>
              <a:defRPr sz="8000"/>
            </a:lvl4pPr>
            <a:lvl5pPr lvl="4" algn="ctr" rtl="0">
              <a:spcBef>
                <a:spcPts val="0"/>
              </a:spcBef>
              <a:buSzPts val="8000"/>
              <a:buNone/>
              <a:defRPr sz="8000"/>
            </a:lvl5pPr>
            <a:lvl6pPr lvl="5" algn="ctr" rtl="0">
              <a:spcBef>
                <a:spcPts val="0"/>
              </a:spcBef>
              <a:buSzPts val="8000"/>
              <a:buNone/>
              <a:defRPr sz="8000"/>
            </a:lvl6pPr>
            <a:lvl7pPr lvl="6" algn="ctr" rtl="0">
              <a:spcBef>
                <a:spcPts val="0"/>
              </a:spcBef>
              <a:buSzPts val="8000"/>
              <a:buNone/>
              <a:defRPr sz="8000"/>
            </a:lvl7pPr>
            <a:lvl8pPr lvl="7" algn="ctr" rtl="0">
              <a:spcBef>
                <a:spcPts val="0"/>
              </a:spcBef>
              <a:buSzPts val="8000"/>
              <a:buNone/>
              <a:defRPr sz="8000"/>
            </a:lvl8pPr>
            <a:lvl9pPr lvl="8" algn="ctr" rtl="0">
              <a:spcBef>
                <a:spcPts val="0"/>
              </a:spcBef>
              <a:buSzPts val="8000"/>
              <a:buNone/>
              <a:defRPr sz="8000"/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subTitle" idx="1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bg>
      <p:bgPr>
        <a:solidFill>
          <a:schemeClr val="dk1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2802750" y="802500"/>
            <a:ext cx="3538500" cy="3538500"/>
          </a:xfrm>
          <a:prstGeom prst="rect">
            <a:avLst/>
          </a:prstGeom>
          <a:solidFill>
            <a:srgbClr val="FFFFFF"/>
          </a:solidFill>
        </p:spPr>
        <p:txBody>
          <a:bodyPr wrap="square" lIns="91425" tIns="91425" rIns="91425" bIns="91425" anchor="ctr" anchorCtr="0"/>
          <a:lstStyle>
            <a:lvl1pPr lvl="0" algn="ctr" rtl="0">
              <a:spcBef>
                <a:spcPts val="0"/>
              </a:spcBef>
              <a:buSzPts val="4800"/>
              <a:buNone/>
              <a:defRPr sz="4800"/>
            </a:lvl1pPr>
            <a:lvl2pPr lvl="1" algn="ctr" rtl="0">
              <a:spcBef>
                <a:spcPts val="0"/>
              </a:spcBef>
              <a:buSzPts val="4800"/>
              <a:buNone/>
              <a:defRPr sz="4800"/>
            </a:lvl2pPr>
            <a:lvl3pPr lvl="2" algn="ctr" rtl="0">
              <a:spcBef>
                <a:spcPts val="0"/>
              </a:spcBef>
              <a:buSzPts val="4800"/>
              <a:buNone/>
              <a:defRPr sz="4800"/>
            </a:lvl3pPr>
            <a:lvl4pPr lvl="3" algn="ctr" rtl="0">
              <a:spcBef>
                <a:spcPts val="0"/>
              </a:spcBef>
              <a:buSzPts val="4800"/>
              <a:buNone/>
              <a:defRPr sz="4800"/>
            </a:lvl4pPr>
            <a:lvl5pPr lvl="4" algn="ctr" rtl="0">
              <a:spcBef>
                <a:spcPts val="0"/>
              </a:spcBef>
              <a:buSzPts val="4800"/>
              <a:buNone/>
              <a:defRPr sz="4800"/>
            </a:lvl5pPr>
            <a:lvl6pPr lvl="5" algn="ctr" rtl="0">
              <a:spcBef>
                <a:spcPts val="0"/>
              </a:spcBef>
              <a:buSzPts val="4800"/>
              <a:buNone/>
              <a:defRPr sz="4800"/>
            </a:lvl6pPr>
            <a:lvl7pPr lvl="6" algn="ctr" rtl="0">
              <a:spcBef>
                <a:spcPts val="0"/>
              </a:spcBef>
              <a:buSzPts val="4800"/>
              <a:buNone/>
              <a:defRPr sz="4800"/>
            </a:lvl7pPr>
            <a:lvl8pPr lvl="7" algn="ctr" rtl="0">
              <a:spcBef>
                <a:spcPts val="0"/>
              </a:spcBef>
              <a:buSzPts val="4800"/>
              <a:buNone/>
              <a:defRPr sz="4800"/>
            </a:lvl8pPr>
            <a:lvl9pPr lvl="8" algn="ctr" rtl="0">
              <a:spcBef>
                <a:spcPts val="0"/>
              </a:spcBef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rtl="0">
              <a:spcBef>
                <a:spcPts val="0"/>
              </a:spcBef>
              <a:buSzPts val="4200"/>
              <a:buNone/>
              <a:defRPr/>
            </a:lvl1pPr>
            <a:lvl2pPr lvl="1" rtl="0">
              <a:spcBef>
                <a:spcPts val="0"/>
              </a:spcBef>
              <a:buSzPts val="4200"/>
              <a:buNone/>
              <a:defRPr/>
            </a:lvl2pPr>
            <a:lvl3pPr lvl="2" rtl="0">
              <a:spcBef>
                <a:spcPts val="0"/>
              </a:spcBef>
              <a:buSzPts val="4200"/>
              <a:buNone/>
              <a:defRPr/>
            </a:lvl3pPr>
            <a:lvl4pPr lvl="3" rtl="0">
              <a:spcBef>
                <a:spcPts val="0"/>
              </a:spcBef>
              <a:buSzPts val="4200"/>
              <a:buNone/>
              <a:defRPr/>
            </a:lvl4pPr>
            <a:lvl5pPr lvl="4" rtl="0">
              <a:spcBef>
                <a:spcPts val="0"/>
              </a:spcBef>
              <a:buSzPts val="4200"/>
              <a:buNone/>
              <a:defRPr/>
            </a:lvl5pPr>
            <a:lvl6pPr lvl="5" rtl="0">
              <a:spcBef>
                <a:spcPts val="0"/>
              </a:spcBef>
              <a:buSzPts val="4200"/>
              <a:buNone/>
              <a:defRPr/>
            </a:lvl6pPr>
            <a:lvl7pPr lvl="6" rtl="0">
              <a:spcBef>
                <a:spcPts val="0"/>
              </a:spcBef>
              <a:buSzPts val="4200"/>
              <a:buNone/>
              <a:defRPr/>
            </a:lvl7pPr>
            <a:lvl8pPr lvl="7" rtl="0">
              <a:spcBef>
                <a:spcPts val="0"/>
              </a:spcBef>
              <a:buSzPts val="4200"/>
              <a:buNone/>
              <a:defRPr/>
            </a:lvl8pPr>
            <a:lvl9pPr lvl="8" rtl="0">
              <a:spcBef>
                <a:spcPts val="0"/>
              </a:spcBef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rtl="0">
              <a:spcBef>
                <a:spcPts val="0"/>
              </a:spcBef>
              <a:buSzPts val="1800"/>
              <a:buChar char="●"/>
              <a:defRPr/>
            </a:lvl1pPr>
            <a:lvl2pPr lvl="1" rtl="0">
              <a:spcBef>
                <a:spcPts val="0"/>
              </a:spcBef>
              <a:buSzPts val="1400"/>
              <a:buChar char="○"/>
              <a:defRPr/>
            </a:lvl2pPr>
            <a:lvl3pPr lvl="2" rtl="0">
              <a:spcBef>
                <a:spcPts val="0"/>
              </a:spcBef>
              <a:buSzPts val="1400"/>
              <a:buChar char="■"/>
              <a:defRPr/>
            </a:lvl3pPr>
            <a:lvl4pPr lvl="3" rtl="0">
              <a:spcBef>
                <a:spcPts val="0"/>
              </a:spcBef>
              <a:buSzPts val="1400"/>
              <a:buChar char="●"/>
              <a:defRPr/>
            </a:lvl4pPr>
            <a:lvl5pPr lvl="4" rtl="0">
              <a:spcBef>
                <a:spcPts val="0"/>
              </a:spcBef>
              <a:buSzPts val="1400"/>
              <a:buChar char="○"/>
              <a:defRPr/>
            </a:lvl5pPr>
            <a:lvl6pPr lvl="5" rtl="0">
              <a:spcBef>
                <a:spcPts val="0"/>
              </a:spcBef>
              <a:buSzPts val="1400"/>
              <a:buChar char="■"/>
              <a:defRPr/>
            </a:lvl6pPr>
            <a:lvl7pPr lvl="6" rtl="0">
              <a:spcBef>
                <a:spcPts val="0"/>
              </a:spcBef>
              <a:buSzPts val="1400"/>
              <a:buChar char="●"/>
              <a:defRPr/>
            </a:lvl7pPr>
            <a:lvl8pPr lvl="7" rtl="0">
              <a:spcBef>
                <a:spcPts val="0"/>
              </a:spcBef>
              <a:buSzPts val="1400"/>
              <a:buChar char="○"/>
              <a:defRPr/>
            </a:lvl8pPr>
            <a:lvl9pPr lvl="8" rtl="0">
              <a:spcBef>
                <a:spcPts val="0"/>
              </a:spcBef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rtl="0">
              <a:spcBef>
                <a:spcPts val="0"/>
              </a:spcBef>
              <a:buSzPts val="4200"/>
              <a:buNone/>
              <a:defRPr/>
            </a:lvl1pPr>
            <a:lvl2pPr lvl="1" rtl="0">
              <a:spcBef>
                <a:spcPts val="0"/>
              </a:spcBef>
              <a:buSzPts val="4200"/>
              <a:buNone/>
              <a:defRPr/>
            </a:lvl2pPr>
            <a:lvl3pPr lvl="2" rtl="0">
              <a:spcBef>
                <a:spcPts val="0"/>
              </a:spcBef>
              <a:buSzPts val="4200"/>
              <a:buNone/>
              <a:defRPr/>
            </a:lvl3pPr>
            <a:lvl4pPr lvl="3" rtl="0">
              <a:spcBef>
                <a:spcPts val="0"/>
              </a:spcBef>
              <a:buSzPts val="4200"/>
              <a:buNone/>
              <a:defRPr/>
            </a:lvl4pPr>
            <a:lvl5pPr lvl="4" rtl="0">
              <a:spcBef>
                <a:spcPts val="0"/>
              </a:spcBef>
              <a:buSzPts val="4200"/>
              <a:buNone/>
              <a:defRPr/>
            </a:lvl5pPr>
            <a:lvl6pPr lvl="5" rtl="0">
              <a:spcBef>
                <a:spcPts val="0"/>
              </a:spcBef>
              <a:buSzPts val="4200"/>
              <a:buNone/>
              <a:defRPr/>
            </a:lvl6pPr>
            <a:lvl7pPr lvl="6" rtl="0">
              <a:spcBef>
                <a:spcPts val="0"/>
              </a:spcBef>
              <a:buSzPts val="4200"/>
              <a:buNone/>
              <a:defRPr/>
            </a:lvl7pPr>
            <a:lvl8pPr lvl="7" rtl="0">
              <a:spcBef>
                <a:spcPts val="0"/>
              </a:spcBef>
              <a:buSzPts val="4200"/>
              <a:buNone/>
              <a:defRPr/>
            </a:lvl8pPr>
            <a:lvl9pPr lvl="8" rtl="0">
              <a:spcBef>
                <a:spcPts val="0"/>
              </a:spcBef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3999900" cy="33402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rtl="0">
              <a:spcBef>
                <a:spcPts val="0"/>
              </a:spcBef>
              <a:buSzPts val="1400"/>
              <a:buChar char="●"/>
              <a:defRPr sz="1400"/>
            </a:lvl1pPr>
            <a:lvl2pPr lvl="1" rtl="0">
              <a:spcBef>
                <a:spcPts val="0"/>
              </a:spcBef>
              <a:buSzPts val="1200"/>
              <a:buChar char="○"/>
              <a:defRPr sz="1200"/>
            </a:lvl2pPr>
            <a:lvl3pPr lvl="2" rtl="0">
              <a:spcBef>
                <a:spcPts val="0"/>
              </a:spcBef>
              <a:buSzPts val="1200"/>
              <a:buChar char="■"/>
              <a:defRPr sz="1200"/>
            </a:lvl3pPr>
            <a:lvl4pPr lvl="3" rtl="0">
              <a:spcBef>
                <a:spcPts val="0"/>
              </a:spcBef>
              <a:buSzPts val="1200"/>
              <a:buChar char="●"/>
              <a:defRPr sz="1200"/>
            </a:lvl4pPr>
            <a:lvl5pPr lvl="4" rtl="0">
              <a:spcBef>
                <a:spcPts val="0"/>
              </a:spcBef>
              <a:buSzPts val="1200"/>
              <a:buChar char="○"/>
              <a:defRPr sz="1200"/>
            </a:lvl5pPr>
            <a:lvl6pPr lvl="5" rtl="0">
              <a:spcBef>
                <a:spcPts val="0"/>
              </a:spcBef>
              <a:buSzPts val="1200"/>
              <a:buChar char="■"/>
              <a:defRPr sz="1200"/>
            </a:lvl6pPr>
            <a:lvl7pPr lvl="6" rtl="0">
              <a:spcBef>
                <a:spcPts val="0"/>
              </a:spcBef>
              <a:buSzPts val="1200"/>
              <a:buChar char="●"/>
              <a:defRPr sz="1200"/>
            </a:lvl7pPr>
            <a:lvl8pPr lvl="7" rtl="0">
              <a:spcBef>
                <a:spcPts val="0"/>
              </a:spcBef>
              <a:buSzPts val="1200"/>
              <a:buChar char="○"/>
              <a:defRPr sz="1200"/>
            </a:lvl8pPr>
            <a:lvl9pPr lvl="8" rtl="0">
              <a:spcBef>
                <a:spcPts val="0"/>
              </a:spcBef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body" idx="2"/>
          </p:nvPr>
        </p:nvSpPr>
        <p:spPr>
          <a:xfrm>
            <a:off x="4832400" y="1228675"/>
            <a:ext cx="3999900" cy="33402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rtl="0">
              <a:spcBef>
                <a:spcPts val="0"/>
              </a:spcBef>
              <a:buSzPts val="1400"/>
              <a:buChar char="●"/>
              <a:defRPr sz="1400"/>
            </a:lvl1pPr>
            <a:lvl2pPr lvl="1" rtl="0">
              <a:spcBef>
                <a:spcPts val="0"/>
              </a:spcBef>
              <a:buSzPts val="1200"/>
              <a:buChar char="○"/>
              <a:defRPr sz="1200"/>
            </a:lvl2pPr>
            <a:lvl3pPr lvl="2" rtl="0">
              <a:spcBef>
                <a:spcPts val="0"/>
              </a:spcBef>
              <a:buSzPts val="1200"/>
              <a:buChar char="■"/>
              <a:defRPr sz="1200"/>
            </a:lvl3pPr>
            <a:lvl4pPr lvl="3" rtl="0">
              <a:spcBef>
                <a:spcPts val="0"/>
              </a:spcBef>
              <a:buSzPts val="1200"/>
              <a:buChar char="●"/>
              <a:defRPr sz="1200"/>
            </a:lvl4pPr>
            <a:lvl5pPr lvl="4" rtl="0">
              <a:spcBef>
                <a:spcPts val="0"/>
              </a:spcBef>
              <a:buSzPts val="1200"/>
              <a:buChar char="○"/>
              <a:defRPr sz="1200"/>
            </a:lvl5pPr>
            <a:lvl6pPr lvl="5" rtl="0">
              <a:spcBef>
                <a:spcPts val="0"/>
              </a:spcBef>
              <a:buSzPts val="1200"/>
              <a:buChar char="■"/>
              <a:defRPr sz="1200"/>
            </a:lvl6pPr>
            <a:lvl7pPr lvl="6" rtl="0">
              <a:spcBef>
                <a:spcPts val="0"/>
              </a:spcBef>
              <a:buSzPts val="1200"/>
              <a:buChar char="●"/>
              <a:defRPr sz="1200"/>
            </a:lvl7pPr>
            <a:lvl8pPr lvl="7" rtl="0">
              <a:spcBef>
                <a:spcPts val="0"/>
              </a:spcBef>
              <a:buSzPts val="1200"/>
              <a:buChar char="○"/>
              <a:defRPr sz="1200"/>
            </a:lvl8pPr>
            <a:lvl9pPr lvl="8" rtl="0">
              <a:spcBef>
                <a:spcPts val="0"/>
              </a:spcBef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304800" y="309350"/>
            <a:ext cx="8537700" cy="7482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rtl="0">
              <a:spcBef>
                <a:spcPts val="0"/>
              </a:spcBef>
              <a:buSzPts val="4000"/>
              <a:buNone/>
              <a:defRPr sz="4000"/>
            </a:lvl1pPr>
            <a:lvl2pPr lvl="1" rtl="0">
              <a:spcBef>
                <a:spcPts val="0"/>
              </a:spcBef>
              <a:buSzPts val="4000"/>
              <a:buNone/>
              <a:defRPr sz="4000"/>
            </a:lvl2pPr>
            <a:lvl3pPr lvl="2" rtl="0">
              <a:spcBef>
                <a:spcPts val="0"/>
              </a:spcBef>
              <a:buSzPts val="4000"/>
              <a:buNone/>
              <a:defRPr sz="4000"/>
            </a:lvl3pPr>
            <a:lvl4pPr lvl="3" rtl="0">
              <a:spcBef>
                <a:spcPts val="0"/>
              </a:spcBef>
              <a:buSzPts val="4000"/>
              <a:buNone/>
              <a:defRPr sz="4000"/>
            </a:lvl4pPr>
            <a:lvl5pPr lvl="4" rtl="0">
              <a:spcBef>
                <a:spcPts val="0"/>
              </a:spcBef>
              <a:buSzPts val="4000"/>
              <a:buNone/>
              <a:defRPr sz="4000"/>
            </a:lvl5pPr>
            <a:lvl6pPr lvl="5" rtl="0">
              <a:spcBef>
                <a:spcPts val="0"/>
              </a:spcBef>
              <a:buSzPts val="4000"/>
              <a:buNone/>
              <a:defRPr sz="4000"/>
            </a:lvl6pPr>
            <a:lvl7pPr lvl="6" rtl="0">
              <a:spcBef>
                <a:spcPts val="0"/>
              </a:spcBef>
              <a:buSzPts val="4000"/>
              <a:buNone/>
              <a:defRPr sz="4000"/>
            </a:lvl7pPr>
            <a:lvl8pPr lvl="7" rtl="0">
              <a:spcBef>
                <a:spcPts val="0"/>
              </a:spcBef>
              <a:buSzPts val="4000"/>
              <a:buNone/>
              <a:defRPr sz="4000"/>
            </a:lvl8pPr>
            <a:lvl9pPr lvl="8" rtl="0">
              <a:spcBef>
                <a:spcPts val="0"/>
              </a:spcBef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rtl="0">
              <a:spcBef>
                <a:spcPts val="0"/>
              </a:spcBef>
              <a:buSzPts val="3000"/>
              <a:buNone/>
              <a:defRPr sz="3000"/>
            </a:lvl1pPr>
            <a:lvl2pPr lvl="1" rtl="0">
              <a:spcBef>
                <a:spcPts val="0"/>
              </a:spcBef>
              <a:buSzPts val="3000"/>
              <a:buNone/>
              <a:defRPr sz="3000"/>
            </a:lvl2pPr>
            <a:lvl3pPr lvl="2" rtl="0">
              <a:spcBef>
                <a:spcPts val="0"/>
              </a:spcBef>
              <a:buSzPts val="3000"/>
              <a:buNone/>
              <a:defRPr sz="3000"/>
            </a:lvl3pPr>
            <a:lvl4pPr lvl="3" rtl="0">
              <a:spcBef>
                <a:spcPts val="0"/>
              </a:spcBef>
              <a:buSzPts val="3000"/>
              <a:buNone/>
              <a:defRPr sz="3000"/>
            </a:lvl4pPr>
            <a:lvl5pPr lvl="4" rtl="0">
              <a:spcBef>
                <a:spcPts val="0"/>
              </a:spcBef>
              <a:buSzPts val="3000"/>
              <a:buNone/>
              <a:defRPr sz="3000"/>
            </a:lvl5pPr>
            <a:lvl6pPr lvl="5" rtl="0">
              <a:spcBef>
                <a:spcPts val="0"/>
              </a:spcBef>
              <a:buSzPts val="3000"/>
              <a:buNone/>
              <a:defRPr sz="3000"/>
            </a:lvl6pPr>
            <a:lvl7pPr lvl="6" rtl="0">
              <a:spcBef>
                <a:spcPts val="0"/>
              </a:spcBef>
              <a:buSzPts val="3000"/>
              <a:buNone/>
              <a:defRPr sz="3000"/>
            </a:lvl7pPr>
            <a:lvl8pPr lvl="7" rtl="0">
              <a:spcBef>
                <a:spcPts val="0"/>
              </a:spcBef>
              <a:buSzPts val="3000"/>
              <a:buNone/>
              <a:defRPr sz="3000"/>
            </a:lvl8pPr>
            <a:lvl9pPr lvl="8" rtl="0">
              <a:spcBef>
                <a:spcPts val="0"/>
              </a:spcBef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rtl="0">
              <a:spcBef>
                <a:spcPts val="0"/>
              </a:spcBef>
              <a:buSzPts val="1200"/>
              <a:buChar char="●"/>
              <a:defRPr sz="1200"/>
            </a:lvl1pPr>
            <a:lvl2pPr lvl="1" rtl="0">
              <a:spcBef>
                <a:spcPts val="0"/>
              </a:spcBef>
              <a:buSzPts val="1200"/>
              <a:buChar char="○"/>
              <a:defRPr sz="1200"/>
            </a:lvl2pPr>
            <a:lvl3pPr lvl="2" rtl="0">
              <a:spcBef>
                <a:spcPts val="0"/>
              </a:spcBef>
              <a:buSzPts val="1200"/>
              <a:buChar char="■"/>
              <a:defRPr sz="1200"/>
            </a:lvl3pPr>
            <a:lvl4pPr lvl="3" rtl="0">
              <a:spcBef>
                <a:spcPts val="0"/>
              </a:spcBef>
              <a:buSzPts val="1200"/>
              <a:buChar char="●"/>
              <a:defRPr sz="1200"/>
            </a:lvl4pPr>
            <a:lvl5pPr lvl="4" rtl="0">
              <a:spcBef>
                <a:spcPts val="0"/>
              </a:spcBef>
              <a:buSzPts val="1200"/>
              <a:buChar char="○"/>
              <a:defRPr sz="1200"/>
            </a:lvl5pPr>
            <a:lvl6pPr lvl="5" rtl="0">
              <a:spcBef>
                <a:spcPts val="0"/>
              </a:spcBef>
              <a:buSzPts val="1200"/>
              <a:buChar char="■"/>
              <a:defRPr sz="1200"/>
            </a:lvl6pPr>
            <a:lvl7pPr lvl="6" rtl="0">
              <a:spcBef>
                <a:spcPts val="0"/>
              </a:spcBef>
              <a:buSzPts val="1200"/>
              <a:buChar char="●"/>
              <a:defRPr sz="1200"/>
            </a:lvl7pPr>
            <a:lvl8pPr lvl="7" rtl="0">
              <a:spcBef>
                <a:spcPts val="0"/>
              </a:spcBef>
              <a:buSzPts val="1200"/>
              <a:buChar char="○"/>
              <a:defRPr sz="1200"/>
            </a:lvl8pPr>
            <a:lvl9pPr lvl="8" rtl="0">
              <a:spcBef>
                <a:spcPts val="0"/>
              </a:spcBef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bg>
      <p:bgPr>
        <a:solidFill>
          <a:schemeClr val="accent4"/>
        </a:soli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 rtl="0">
              <a:spcBef>
                <a:spcPts val="0"/>
              </a:spcBef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  <a:endParaRPr lang="en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  <p:cxnSp>
        <p:nvCxnSpPr>
          <p:cNvPr id="83" name="Shape 83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28575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4" name="Shape 84"/>
          <p:cNvSpPr txBox="1">
            <a:spLocks noGrp="1"/>
          </p:cNvSpPr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 rtl="0">
              <a:spcBef>
                <a:spcPts val="0"/>
              </a:spcBef>
              <a:buSzPts val="5400"/>
              <a:buNone/>
              <a:defRPr sz="5400"/>
            </a:lvl1pPr>
            <a:lvl2pPr lvl="1" algn="ctr" rtl="0">
              <a:spcBef>
                <a:spcPts val="0"/>
              </a:spcBef>
              <a:buSzPts val="5400"/>
              <a:buNone/>
              <a:defRPr sz="5400"/>
            </a:lvl2pPr>
            <a:lvl3pPr lvl="2" algn="ctr" rtl="0">
              <a:spcBef>
                <a:spcPts val="0"/>
              </a:spcBef>
              <a:buSzPts val="5400"/>
              <a:buNone/>
              <a:defRPr sz="5400"/>
            </a:lvl3pPr>
            <a:lvl4pPr lvl="3" algn="ctr" rtl="0">
              <a:spcBef>
                <a:spcPts val="0"/>
              </a:spcBef>
              <a:buSzPts val="5400"/>
              <a:buNone/>
              <a:defRPr sz="5400"/>
            </a:lvl4pPr>
            <a:lvl5pPr lvl="4" algn="ctr" rtl="0">
              <a:spcBef>
                <a:spcPts val="0"/>
              </a:spcBef>
              <a:buSzPts val="5400"/>
              <a:buNone/>
              <a:defRPr sz="5400"/>
            </a:lvl5pPr>
            <a:lvl6pPr lvl="5" algn="ctr" rtl="0">
              <a:spcBef>
                <a:spcPts val="0"/>
              </a:spcBef>
              <a:buSzPts val="5400"/>
              <a:buNone/>
              <a:defRPr sz="5400"/>
            </a:lvl6pPr>
            <a:lvl7pPr lvl="6" algn="ctr" rtl="0">
              <a:spcBef>
                <a:spcPts val="0"/>
              </a:spcBef>
              <a:buSzPts val="5400"/>
              <a:buNone/>
              <a:defRPr sz="5400"/>
            </a:lvl7pPr>
            <a:lvl8pPr lvl="7" algn="ctr" rtl="0">
              <a:spcBef>
                <a:spcPts val="0"/>
              </a:spcBef>
              <a:buSzPts val="5400"/>
              <a:buNone/>
              <a:defRPr sz="5400"/>
            </a:lvl8pPr>
            <a:lvl9pPr lvl="8" algn="ctr" rtl="0">
              <a:spcBef>
                <a:spcPts val="0"/>
              </a:spcBef>
              <a:buSzPts val="5400"/>
              <a:buNone/>
              <a:defRPr sz="5400"/>
            </a:lvl9pPr>
          </a:lstStyle>
          <a:p>
            <a:endParaRPr/>
          </a:p>
        </p:txBody>
      </p:sp>
      <p:sp>
        <p:nvSpPr>
          <p:cNvPr id="85" name="Shape 85"/>
          <p:cNvSpPr txBox="1">
            <a:spLocks noGrp="1"/>
          </p:cNvSpPr>
          <p:nvPr>
            <p:ph type="subTitle" idx="1"/>
          </p:nvPr>
        </p:nvSpPr>
        <p:spPr>
          <a:xfrm>
            <a:off x="265500" y="2845223"/>
            <a:ext cx="4045200" cy="13455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 rtl="0">
              <a:spcBef>
                <a:spcPts val="0"/>
              </a:spcBef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 algn="ctr">
              <a:spcBef>
                <a:spcPts val="0"/>
              </a:spcBef>
              <a:buSzPts val="3600"/>
              <a:buNone/>
              <a:defRPr sz="3600"/>
            </a:lvl1pPr>
            <a:lvl2pPr lvl="1" algn="ctr">
              <a:spcBef>
                <a:spcPts val="0"/>
              </a:spcBef>
              <a:buSzPts val="3600"/>
              <a:buNone/>
              <a:defRPr sz="3600"/>
            </a:lvl2pPr>
            <a:lvl3pPr lvl="2" algn="ctr">
              <a:spcBef>
                <a:spcPts val="0"/>
              </a:spcBef>
              <a:buSzPts val="3600"/>
              <a:buNone/>
              <a:defRPr sz="3600"/>
            </a:lvl3pPr>
            <a:lvl4pPr lvl="3" algn="ctr">
              <a:spcBef>
                <a:spcPts val="0"/>
              </a:spcBef>
              <a:buSzPts val="3600"/>
              <a:buNone/>
              <a:defRPr sz="3600"/>
            </a:lvl4pPr>
            <a:lvl5pPr lvl="4" algn="ctr">
              <a:spcBef>
                <a:spcPts val="0"/>
              </a:spcBef>
              <a:buSzPts val="3600"/>
              <a:buNone/>
              <a:defRPr sz="3600"/>
            </a:lvl5pPr>
            <a:lvl6pPr lvl="5" algn="ctr">
              <a:spcBef>
                <a:spcPts val="0"/>
              </a:spcBef>
              <a:buSzPts val="3600"/>
              <a:buNone/>
              <a:defRPr sz="3600"/>
            </a:lvl6pPr>
            <a:lvl7pPr lvl="6" algn="ctr">
              <a:spcBef>
                <a:spcPts val="0"/>
              </a:spcBef>
              <a:buSzPts val="3600"/>
              <a:buNone/>
              <a:defRPr sz="3600"/>
            </a:lvl7pPr>
            <a:lvl8pPr lvl="7" algn="ctr">
              <a:spcBef>
                <a:spcPts val="0"/>
              </a:spcBef>
              <a:buSzPts val="3600"/>
              <a:buNone/>
              <a:defRPr sz="3600"/>
            </a:lvl8pPr>
            <a:lvl9pPr lvl="8" algn="ctr">
              <a:spcBef>
                <a:spcPts val="0"/>
              </a:spcBef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matic SC"/>
              <a:buNone/>
              <a:defRPr sz="24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</a:lstStyle>
          <a:p>
            <a:endParaRPr/>
          </a:p>
        </p:txBody>
      </p:sp>
      <p:sp>
        <p:nvSpPr>
          <p:cNvPr id="90" name="Shape 9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title"/>
          </p:nvPr>
        </p:nvSpPr>
        <p:spPr>
          <a:xfrm>
            <a:off x="311700" y="1240275"/>
            <a:ext cx="8520600" cy="19818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 rtl="0">
              <a:spcBef>
                <a:spcPts val="0"/>
              </a:spcBef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311700" y="3304625"/>
            <a:ext cx="8520600" cy="13008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 rtl="0">
              <a:spcBef>
                <a:spcPts val="0"/>
              </a:spcBef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ts val="2800"/>
              <a:buNone/>
              <a:defRPr/>
            </a:lvl1pPr>
            <a:lvl2pPr lvl="1">
              <a:spcBef>
                <a:spcPts val="0"/>
              </a:spcBef>
              <a:buSzPts val="2800"/>
              <a:buNone/>
              <a:defRPr/>
            </a:lvl2pPr>
            <a:lvl3pPr lvl="2">
              <a:spcBef>
                <a:spcPts val="0"/>
              </a:spcBef>
              <a:buSzPts val="2800"/>
              <a:buNone/>
              <a:defRPr/>
            </a:lvl3pPr>
            <a:lvl4pPr lvl="3">
              <a:spcBef>
                <a:spcPts val="0"/>
              </a:spcBef>
              <a:buSzPts val="2800"/>
              <a:buNone/>
              <a:defRPr/>
            </a:lvl4pPr>
            <a:lvl5pPr lvl="4">
              <a:spcBef>
                <a:spcPts val="0"/>
              </a:spcBef>
              <a:buSzPts val="2800"/>
              <a:buNone/>
              <a:defRPr/>
            </a:lvl5pPr>
            <a:lvl6pPr lvl="5">
              <a:spcBef>
                <a:spcPts val="0"/>
              </a:spcBef>
              <a:buSzPts val="2800"/>
              <a:buNone/>
              <a:defRPr/>
            </a:lvl6pPr>
            <a:lvl7pPr lvl="6">
              <a:spcBef>
                <a:spcPts val="0"/>
              </a:spcBef>
              <a:buSzPts val="2800"/>
              <a:buNone/>
              <a:defRPr/>
            </a:lvl7pPr>
            <a:lvl8pPr lvl="7">
              <a:spcBef>
                <a:spcPts val="0"/>
              </a:spcBef>
              <a:buSzPts val="2800"/>
              <a:buNone/>
              <a:defRPr/>
            </a:lvl8pPr>
            <a:lvl9pPr lvl="8">
              <a:spcBef>
                <a:spcPts val="0"/>
              </a:spcBef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ts val="1800"/>
              <a:buChar char="●"/>
              <a:defRPr/>
            </a:lvl1pPr>
            <a:lvl2pPr lvl="1">
              <a:spcBef>
                <a:spcPts val="0"/>
              </a:spcBef>
              <a:buSzPts val="1400"/>
              <a:buChar char="○"/>
              <a:defRPr/>
            </a:lvl2pPr>
            <a:lvl3pPr lvl="2">
              <a:spcBef>
                <a:spcPts val="0"/>
              </a:spcBef>
              <a:buSzPts val="1400"/>
              <a:buChar char="■"/>
              <a:defRPr/>
            </a:lvl3pPr>
            <a:lvl4pPr lvl="3">
              <a:spcBef>
                <a:spcPts val="0"/>
              </a:spcBef>
              <a:buSzPts val="1400"/>
              <a:buChar char="●"/>
              <a:defRPr/>
            </a:lvl4pPr>
            <a:lvl5pPr lvl="4">
              <a:spcBef>
                <a:spcPts val="0"/>
              </a:spcBef>
              <a:buSzPts val="1400"/>
              <a:buChar char="○"/>
              <a:defRPr/>
            </a:lvl5pPr>
            <a:lvl6pPr lvl="5">
              <a:spcBef>
                <a:spcPts val="0"/>
              </a:spcBef>
              <a:buSzPts val="1400"/>
              <a:buChar char="■"/>
              <a:defRPr/>
            </a:lvl6pPr>
            <a:lvl7pPr lvl="6">
              <a:spcBef>
                <a:spcPts val="0"/>
              </a:spcBef>
              <a:buSzPts val="1400"/>
              <a:buChar char="●"/>
              <a:defRPr/>
            </a:lvl7pPr>
            <a:lvl8pPr lvl="7">
              <a:spcBef>
                <a:spcPts val="0"/>
              </a:spcBef>
              <a:buSzPts val="1400"/>
              <a:buChar char="○"/>
              <a:defRPr/>
            </a:lvl8pPr>
            <a:lvl9pPr lvl="8">
              <a:spcBef>
                <a:spcPts val="0"/>
              </a:spcBef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ts val="2800"/>
              <a:buNone/>
              <a:defRPr/>
            </a:lvl1pPr>
            <a:lvl2pPr lvl="1">
              <a:spcBef>
                <a:spcPts val="0"/>
              </a:spcBef>
              <a:buSzPts val="2800"/>
              <a:buNone/>
              <a:defRPr/>
            </a:lvl2pPr>
            <a:lvl3pPr lvl="2">
              <a:spcBef>
                <a:spcPts val="0"/>
              </a:spcBef>
              <a:buSzPts val="2800"/>
              <a:buNone/>
              <a:defRPr/>
            </a:lvl3pPr>
            <a:lvl4pPr lvl="3">
              <a:spcBef>
                <a:spcPts val="0"/>
              </a:spcBef>
              <a:buSzPts val="2800"/>
              <a:buNone/>
              <a:defRPr/>
            </a:lvl4pPr>
            <a:lvl5pPr lvl="4">
              <a:spcBef>
                <a:spcPts val="0"/>
              </a:spcBef>
              <a:buSzPts val="2800"/>
              <a:buNone/>
              <a:defRPr/>
            </a:lvl5pPr>
            <a:lvl6pPr lvl="5">
              <a:spcBef>
                <a:spcPts val="0"/>
              </a:spcBef>
              <a:buSzPts val="2800"/>
              <a:buNone/>
              <a:defRPr/>
            </a:lvl6pPr>
            <a:lvl7pPr lvl="6">
              <a:spcBef>
                <a:spcPts val="0"/>
              </a:spcBef>
              <a:buSzPts val="2800"/>
              <a:buNone/>
              <a:defRPr/>
            </a:lvl7pPr>
            <a:lvl8pPr lvl="7">
              <a:spcBef>
                <a:spcPts val="0"/>
              </a:spcBef>
              <a:buSzPts val="2800"/>
              <a:buNone/>
              <a:defRPr/>
            </a:lvl8pPr>
            <a:lvl9pPr lvl="8">
              <a:spcBef>
                <a:spcPts val="0"/>
              </a:spcBef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ts val="1400"/>
              <a:buChar char="●"/>
              <a:defRPr sz="1400"/>
            </a:lvl1pPr>
            <a:lvl2pPr lvl="1">
              <a:spcBef>
                <a:spcPts val="0"/>
              </a:spcBef>
              <a:buSzPts val="1200"/>
              <a:buChar char="○"/>
              <a:defRPr sz="1200"/>
            </a:lvl2pPr>
            <a:lvl3pPr lvl="2">
              <a:spcBef>
                <a:spcPts val="0"/>
              </a:spcBef>
              <a:buSzPts val="1200"/>
              <a:buChar char="■"/>
              <a:defRPr sz="1200"/>
            </a:lvl3pPr>
            <a:lvl4pPr lvl="3">
              <a:spcBef>
                <a:spcPts val="0"/>
              </a:spcBef>
              <a:buSzPts val="1200"/>
              <a:buChar char="●"/>
              <a:defRPr sz="1200"/>
            </a:lvl4pPr>
            <a:lvl5pPr lvl="4">
              <a:spcBef>
                <a:spcPts val="0"/>
              </a:spcBef>
              <a:buSzPts val="1200"/>
              <a:buChar char="○"/>
              <a:defRPr sz="1200"/>
            </a:lvl5pPr>
            <a:lvl6pPr lvl="5">
              <a:spcBef>
                <a:spcPts val="0"/>
              </a:spcBef>
              <a:buSzPts val="1200"/>
              <a:buChar char="■"/>
              <a:defRPr sz="1200"/>
            </a:lvl6pPr>
            <a:lvl7pPr lvl="6">
              <a:spcBef>
                <a:spcPts val="0"/>
              </a:spcBef>
              <a:buSzPts val="1200"/>
              <a:buChar char="●"/>
              <a:defRPr sz="1200"/>
            </a:lvl7pPr>
            <a:lvl8pPr lvl="7">
              <a:spcBef>
                <a:spcPts val="0"/>
              </a:spcBef>
              <a:buSzPts val="1200"/>
              <a:buChar char="○"/>
              <a:defRPr sz="1200"/>
            </a:lvl8pPr>
            <a:lvl9pPr lvl="8">
              <a:spcBef>
                <a:spcPts val="0"/>
              </a:spcBef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ts val="1400"/>
              <a:buChar char="●"/>
              <a:defRPr sz="1400"/>
            </a:lvl1pPr>
            <a:lvl2pPr lvl="1">
              <a:spcBef>
                <a:spcPts val="0"/>
              </a:spcBef>
              <a:buSzPts val="1200"/>
              <a:buChar char="○"/>
              <a:defRPr sz="1200"/>
            </a:lvl2pPr>
            <a:lvl3pPr lvl="2">
              <a:spcBef>
                <a:spcPts val="0"/>
              </a:spcBef>
              <a:buSzPts val="1200"/>
              <a:buChar char="■"/>
              <a:defRPr sz="1200"/>
            </a:lvl3pPr>
            <a:lvl4pPr lvl="3">
              <a:spcBef>
                <a:spcPts val="0"/>
              </a:spcBef>
              <a:buSzPts val="1200"/>
              <a:buChar char="●"/>
              <a:defRPr sz="1200"/>
            </a:lvl4pPr>
            <a:lvl5pPr lvl="4">
              <a:spcBef>
                <a:spcPts val="0"/>
              </a:spcBef>
              <a:buSzPts val="1200"/>
              <a:buChar char="○"/>
              <a:defRPr sz="1200"/>
            </a:lvl5pPr>
            <a:lvl6pPr lvl="5">
              <a:spcBef>
                <a:spcPts val="0"/>
              </a:spcBef>
              <a:buSzPts val="1200"/>
              <a:buChar char="■"/>
              <a:defRPr sz="1200"/>
            </a:lvl6pPr>
            <a:lvl7pPr lvl="6">
              <a:spcBef>
                <a:spcPts val="0"/>
              </a:spcBef>
              <a:buSzPts val="1200"/>
              <a:buChar char="●"/>
              <a:defRPr sz="1200"/>
            </a:lvl7pPr>
            <a:lvl8pPr lvl="7">
              <a:spcBef>
                <a:spcPts val="0"/>
              </a:spcBef>
              <a:buSzPts val="1200"/>
              <a:buChar char="○"/>
              <a:defRPr sz="1200"/>
            </a:lvl8pPr>
            <a:lvl9pPr lvl="8">
              <a:spcBef>
                <a:spcPts val="0"/>
              </a:spcBef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ts val="2800"/>
              <a:buNone/>
              <a:defRPr/>
            </a:lvl1pPr>
            <a:lvl2pPr lvl="1">
              <a:spcBef>
                <a:spcPts val="0"/>
              </a:spcBef>
              <a:buSzPts val="2800"/>
              <a:buNone/>
              <a:defRPr/>
            </a:lvl2pPr>
            <a:lvl3pPr lvl="2">
              <a:spcBef>
                <a:spcPts val="0"/>
              </a:spcBef>
              <a:buSzPts val="2800"/>
              <a:buNone/>
              <a:defRPr/>
            </a:lvl3pPr>
            <a:lvl4pPr lvl="3">
              <a:spcBef>
                <a:spcPts val="0"/>
              </a:spcBef>
              <a:buSzPts val="2800"/>
              <a:buNone/>
              <a:defRPr/>
            </a:lvl4pPr>
            <a:lvl5pPr lvl="4">
              <a:spcBef>
                <a:spcPts val="0"/>
              </a:spcBef>
              <a:buSzPts val="2800"/>
              <a:buNone/>
              <a:defRPr/>
            </a:lvl5pPr>
            <a:lvl6pPr lvl="5">
              <a:spcBef>
                <a:spcPts val="0"/>
              </a:spcBef>
              <a:buSzPts val="2800"/>
              <a:buNone/>
              <a:defRPr/>
            </a:lvl6pPr>
            <a:lvl7pPr lvl="6">
              <a:spcBef>
                <a:spcPts val="0"/>
              </a:spcBef>
              <a:buSzPts val="2800"/>
              <a:buNone/>
              <a:defRPr/>
            </a:lvl7pPr>
            <a:lvl8pPr lvl="7">
              <a:spcBef>
                <a:spcPts val="0"/>
              </a:spcBef>
              <a:buSzPts val="2800"/>
              <a:buNone/>
              <a:defRPr/>
            </a:lvl8pPr>
            <a:lvl9pPr lvl="8">
              <a:spcBef>
                <a:spcPts val="0"/>
              </a:spcBef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>
              <a:spcBef>
                <a:spcPts val="0"/>
              </a:spcBef>
              <a:buSzPts val="2400"/>
              <a:buNone/>
              <a:defRPr sz="2400"/>
            </a:lvl1pPr>
            <a:lvl2pPr lvl="1">
              <a:spcBef>
                <a:spcPts val="0"/>
              </a:spcBef>
              <a:buSzPts val="2400"/>
              <a:buNone/>
              <a:defRPr sz="2400"/>
            </a:lvl2pPr>
            <a:lvl3pPr lvl="2">
              <a:spcBef>
                <a:spcPts val="0"/>
              </a:spcBef>
              <a:buSzPts val="2400"/>
              <a:buNone/>
              <a:defRPr sz="2400"/>
            </a:lvl3pPr>
            <a:lvl4pPr lvl="3">
              <a:spcBef>
                <a:spcPts val="0"/>
              </a:spcBef>
              <a:buSzPts val="2400"/>
              <a:buNone/>
              <a:defRPr sz="2400"/>
            </a:lvl4pPr>
            <a:lvl5pPr lvl="4">
              <a:spcBef>
                <a:spcPts val="0"/>
              </a:spcBef>
              <a:buSzPts val="2400"/>
              <a:buNone/>
              <a:defRPr sz="2400"/>
            </a:lvl5pPr>
            <a:lvl6pPr lvl="5">
              <a:spcBef>
                <a:spcPts val="0"/>
              </a:spcBef>
              <a:buSzPts val="2400"/>
              <a:buNone/>
              <a:defRPr sz="2400"/>
            </a:lvl6pPr>
            <a:lvl7pPr lvl="6">
              <a:spcBef>
                <a:spcPts val="0"/>
              </a:spcBef>
              <a:buSzPts val="2400"/>
              <a:buNone/>
              <a:defRPr sz="2400"/>
            </a:lvl7pPr>
            <a:lvl8pPr lvl="7">
              <a:spcBef>
                <a:spcPts val="0"/>
              </a:spcBef>
              <a:buSzPts val="2400"/>
              <a:buNone/>
              <a:defRPr sz="2400"/>
            </a:lvl8pPr>
            <a:lvl9pPr lvl="8">
              <a:spcBef>
                <a:spcPts val="0"/>
              </a:spcBef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ts val="1200"/>
              <a:buChar char="●"/>
              <a:defRPr sz="1200"/>
            </a:lvl1pPr>
            <a:lvl2pPr lvl="1">
              <a:spcBef>
                <a:spcPts val="0"/>
              </a:spcBef>
              <a:buSzPts val="1200"/>
              <a:buChar char="○"/>
              <a:defRPr sz="1200"/>
            </a:lvl2pPr>
            <a:lvl3pPr lvl="2">
              <a:spcBef>
                <a:spcPts val="0"/>
              </a:spcBef>
              <a:buSzPts val="1200"/>
              <a:buChar char="■"/>
              <a:defRPr sz="1200"/>
            </a:lvl3pPr>
            <a:lvl4pPr lvl="3">
              <a:spcBef>
                <a:spcPts val="0"/>
              </a:spcBef>
              <a:buSzPts val="1200"/>
              <a:buChar char="●"/>
              <a:defRPr sz="1200"/>
            </a:lvl4pPr>
            <a:lvl5pPr lvl="4">
              <a:spcBef>
                <a:spcPts val="0"/>
              </a:spcBef>
              <a:buSzPts val="1200"/>
              <a:buChar char="○"/>
              <a:defRPr sz="1200"/>
            </a:lvl5pPr>
            <a:lvl6pPr lvl="5">
              <a:spcBef>
                <a:spcPts val="0"/>
              </a:spcBef>
              <a:buSzPts val="1200"/>
              <a:buChar char="■"/>
              <a:defRPr sz="1200"/>
            </a:lvl6pPr>
            <a:lvl7pPr lvl="6">
              <a:spcBef>
                <a:spcPts val="0"/>
              </a:spcBef>
              <a:buSzPts val="1200"/>
              <a:buChar char="●"/>
              <a:defRPr sz="1200"/>
            </a:lvl7pPr>
            <a:lvl8pPr lvl="7">
              <a:spcBef>
                <a:spcPts val="0"/>
              </a:spcBef>
              <a:buSzPts val="1200"/>
              <a:buChar char="○"/>
              <a:defRPr sz="1200"/>
            </a:lvl8pPr>
            <a:lvl9pPr lvl="8">
              <a:spcBef>
                <a:spcPts val="0"/>
              </a:spcBef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buSzPts val="4800"/>
              <a:buNone/>
              <a:defRPr sz="4800"/>
            </a:lvl1pPr>
            <a:lvl2pPr lvl="1">
              <a:spcBef>
                <a:spcPts val="0"/>
              </a:spcBef>
              <a:buSzPts val="4800"/>
              <a:buNone/>
              <a:defRPr sz="4800"/>
            </a:lvl2pPr>
            <a:lvl3pPr lvl="2">
              <a:spcBef>
                <a:spcPts val="0"/>
              </a:spcBef>
              <a:buSzPts val="4800"/>
              <a:buNone/>
              <a:defRPr sz="4800"/>
            </a:lvl3pPr>
            <a:lvl4pPr lvl="3">
              <a:spcBef>
                <a:spcPts val="0"/>
              </a:spcBef>
              <a:buSzPts val="4800"/>
              <a:buNone/>
              <a:defRPr sz="4800"/>
            </a:lvl4pPr>
            <a:lvl5pPr lvl="4">
              <a:spcBef>
                <a:spcPts val="0"/>
              </a:spcBef>
              <a:buSzPts val="4800"/>
              <a:buNone/>
              <a:defRPr sz="4800"/>
            </a:lvl5pPr>
            <a:lvl6pPr lvl="5">
              <a:spcBef>
                <a:spcPts val="0"/>
              </a:spcBef>
              <a:buSzPts val="4800"/>
              <a:buNone/>
              <a:defRPr sz="4800"/>
            </a:lvl6pPr>
            <a:lvl7pPr lvl="6">
              <a:spcBef>
                <a:spcPts val="0"/>
              </a:spcBef>
              <a:buSzPts val="4800"/>
              <a:buNone/>
              <a:defRPr sz="4800"/>
            </a:lvl7pPr>
            <a:lvl8pPr lvl="7">
              <a:spcBef>
                <a:spcPts val="0"/>
              </a:spcBef>
              <a:buSzPts val="4800"/>
              <a:buNone/>
              <a:defRPr sz="4800"/>
            </a:lvl8pPr>
            <a:lvl9pPr lvl="8">
              <a:spcBef>
                <a:spcPts val="0"/>
              </a:spcBef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ts val="4200"/>
              <a:buNone/>
              <a:defRPr sz="4200"/>
            </a:lvl1pPr>
            <a:lvl2pPr lvl="1" algn="ctr">
              <a:spcBef>
                <a:spcPts val="0"/>
              </a:spcBef>
              <a:buSzPts val="4200"/>
              <a:buNone/>
              <a:defRPr sz="4200"/>
            </a:lvl2pPr>
            <a:lvl3pPr lvl="2" algn="ctr">
              <a:spcBef>
                <a:spcPts val="0"/>
              </a:spcBef>
              <a:buSzPts val="4200"/>
              <a:buNone/>
              <a:defRPr sz="4200"/>
            </a:lvl3pPr>
            <a:lvl4pPr lvl="3" algn="ctr">
              <a:spcBef>
                <a:spcPts val="0"/>
              </a:spcBef>
              <a:buSzPts val="4200"/>
              <a:buNone/>
              <a:defRPr sz="4200"/>
            </a:lvl4pPr>
            <a:lvl5pPr lvl="4" algn="ctr">
              <a:spcBef>
                <a:spcPts val="0"/>
              </a:spcBef>
              <a:buSzPts val="4200"/>
              <a:buNone/>
              <a:defRPr sz="4200"/>
            </a:lvl5pPr>
            <a:lvl6pPr lvl="5" algn="ctr">
              <a:spcBef>
                <a:spcPts val="0"/>
              </a:spcBef>
              <a:buSzPts val="4200"/>
              <a:buNone/>
              <a:defRPr sz="4200"/>
            </a:lvl6pPr>
            <a:lvl7pPr lvl="6" algn="ctr">
              <a:spcBef>
                <a:spcPts val="0"/>
              </a:spcBef>
              <a:buSzPts val="4200"/>
              <a:buNone/>
              <a:defRPr sz="4200"/>
            </a:lvl7pPr>
            <a:lvl8pPr lvl="7" algn="ctr">
              <a:spcBef>
                <a:spcPts val="0"/>
              </a:spcBef>
              <a:buSzPts val="4200"/>
              <a:buNone/>
              <a:defRPr sz="4200"/>
            </a:lvl8pPr>
            <a:lvl9pPr lvl="8" algn="ctr">
              <a:spcBef>
                <a:spcPts val="0"/>
              </a:spcBef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buSzPts val="1800"/>
              <a:buChar char="●"/>
              <a:defRPr/>
            </a:lvl1pPr>
            <a:lvl2pPr lvl="1">
              <a:spcBef>
                <a:spcPts val="0"/>
              </a:spcBef>
              <a:buSzPts val="1400"/>
              <a:buChar char="○"/>
              <a:defRPr/>
            </a:lvl2pPr>
            <a:lvl3pPr lvl="2">
              <a:spcBef>
                <a:spcPts val="0"/>
              </a:spcBef>
              <a:buSzPts val="1400"/>
              <a:buChar char="■"/>
              <a:defRPr/>
            </a:lvl3pPr>
            <a:lvl4pPr lvl="3">
              <a:spcBef>
                <a:spcPts val="0"/>
              </a:spcBef>
              <a:buSzPts val="1400"/>
              <a:buChar char="●"/>
              <a:defRPr/>
            </a:lvl4pPr>
            <a:lvl5pPr lvl="4">
              <a:spcBef>
                <a:spcPts val="0"/>
              </a:spcBef>
              <a:buSzPts val="1400"/>
              <a:buChar char="○"/>
              <a:defRPr/>
            </a:lvl5pPr>
            <a:lvl6pPr lvl="5">
              <a:spcBef>
                <a:spcPts val="0"/>
              </a:spcBef>
              <a:buSzPts val="1400"/>
              <a:buChar char="■"/>
              <a:defRPr/>
            </a:lvl6pPr>
            <a:lvl7pPr lvl="6">
              <a:spcBef>
                <a:spcPts val="0"/>
              </a:spcBef>
              <a:buSzPts val="1400"/>
              <a:buChar char="●"/>
              <a:defRPr/>
            </a:lvl7pPr>
            <a:lvl8pPr lvl="7">
              <a:spcBef>
                <a:spcPts val="0"/>
              </a:spcBef>
              <a:buSzPts val="1400"/>
              <a:buChar char="○"/>
              <a:defRPr/>
            </a:lvl8pPr>
            <a:lvl9pPr lvl="8">
              <a:spcBef>
                <a:spcPts val="0"/>
              </a:spcBef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beach-day"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 rtl="0">
              <a:spcBef>
                <a:spcPts val="0"/>
              </a:spcBef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rtl="0">
              <a:spcBef>
                <a:spcPts val="0"/>
              </a:spcBef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 rtl="0">
              <a:spcBef>
                <a:spcPts val="0"/>
              </a:spcBef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 rtl="0">
              <a:spcBef>
                <a:spcPts val="0"/>
              </a:spcBef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 rtl="0">
              <a:spcBef>
                <a:spcPts val="0"/>
              </a:spcBef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 rtl="0">
              <a:spcBef>
                <a:spcPts val="0"/>
              </a:spcBef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 rtl="0">
              <a:spcBef>
                <a:spcPts val="0"/>
              </a:spcBef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 rtl="0">
              <a:spcBef>
                <a:spcPts val="0"/>
              </a:spcBef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 rtl="0">
              <a:spcBef>
                <a:spcPts val="0"/>
              </a:spcBef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800"/>
              <a:buFont typeface="Source Code Pro"/>
              <a:buChar char="●"/>
              <a:defRPr sz="18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‹#›</a:t>
            </a:fld>
            <a:endParaRPr lang="en" sz="1000">
              <a:solidFill>
                <a:schemeClr val="accent1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lcIqoN9oRgo&amp;feature=youtu.b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Relationship Id="rId6" Type="http://schemas.openxmlformats.org/officeDocument/2006/relationships/hyperlink" Target="http://edition.cnn.com/2017/10/08/politics/trump-huckabee-fake/index.html" TargetMode="External"/><Relationship Id="rId5" Type="http://schemas.openxmlformats.org/officeDocument/2006/relationships/hyperlink" Target="https://www.facebook.com/IikkaKivi/posts/1571814709568870" TargetMode="External"/><Relationship Id="rId4" Type="http://schemas.openxmlformats.org/officeDocument/2006/relationships/hyperlink" Target="https://www.youtube.com/watch?v=CSpyZor-Byk&amp;t=59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buNone/>
            </a:pPr>
            <a:r>
              <a:rPr lang="en"/>
              <a:t>Some videos Laura also used</a:t>
            </a:r>
          </a:p>
        </p:txBody>
      </p:sp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u="sng">
                <a:solidFill>
                  <a:schemeClr val="hlink"/>
                </a:solidFill>
                <a:hlinkClick r:id="rId3"/>
              </a:rPr>
              <a:t>Homo Narrans</a:t>
            </a:r>
            <a:r>
              <a:rPr lang="en"/>
              <a:t>  (students watched at home and in class about 2.20-3.20)</a:t>
            </a:r>
          </a:p>
          <a:p>
            <a: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u="sng">
                <a:solidFill>
                  <a:schemeClr val="hlink"/>
                </a:solidFill>
                <a:hlinkClick r:id="rId4"/>
              </a:rPr>
              <a:t>Miten teknologia vaikuttaa kokemuksiimme somessa?</a:t>
            </a:r>
            <a:r>
              <a:rPr lang="en"/>
              <a:t> (from beginning to 2 min)</a:t>
            </a:r>
          </a:p>
          <a:p>
            <a: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endParaRPr/>
          </a:p>
          <a:p>
            <a: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u="sng">
                <a:solidFill>
                  <a:schemeClr val="hlink"/>
                </a:solidFill>
                <a:hlinkClick r:id="rId5"/>
              </a:rPr>
              <a:t>Koomikko Iikka Kiven kiteytys nykyisestä keskustelukulttuurista</a:t>
            </a:r>
            <a:r>
              <a:rPr lang="en"/>
              <a:t> (a sarcastic approach to Finnish web discussion)</a:t>
            </a:r>
          </a:p>
          <a:p>
            <a:pPr marL="457200" lvl="0" indent="-342900" rtl="0">
              <a:spcBef>
                <a:spcPts val="0"/>
              </a:spcBef>
              <a:buSzPts val="1800"/>
              <a:buChar char="●"/>
            </a:pPr>
            <a:r>
              <a:rPr lang="en" u="sng">
                <a:solidFill>
                  <a:schemeClr val="hlink"/>
                </a:solidFill>
                <a:hlinkClick r:id="rId6"/>
              </a:rPr>
              <a:t>Fake news</a:t>
            </a:r>
            <a:r>
              <a:rPr lang="en"/>
              <a:t> CNN analysis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each Day">
  <a:themeElements>
    <a:clrScheme name="Beach Day">
      <a:dk1>
        <a:srgbClr val="00FDC8"/>
      </a:dk1>
      <a:lt1>
        <a:srgbClr val="FFFFFF"/>
      </a:lt1>
      <a:dk2>
        <a:srgbClr val="666666"/>
      </a:dk2>
      <a:lt2>
        <a:srgbClr val="EEEEEE"/>
      </a:lt2>
      <a:accent1>
        <a:srgbClr val="212121"/>
      </a:accent1>
      <a:accent2>
        <a:srgbClr val="455A64"/>
      </a:accent2>
      <a:accent3>
        <a:srgbClr val="78909C"/>
      </a:accent3>
      <a:accent4>
        <a:srgbClr val="7C7CE0"/>
      </a:accent4>
      <a:accent5>
        <a:srgbClr val="DB4437"/>
      </a:accent5>
      <a:accent6>
        <a:srgbClr val="F6CD4C"/>
      </a:accent6>
      <a:hlink>
        <a:srgbClr val="DB4437"/>
      </a:hlink>
      <a:folHlink>
        <a:srgbClr val="DB443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</Words>
  <Application>Microsoft Office PowerPoint</Application>
  <PresentationFormat>Näytössä katseltava esitys (16:9)</PresentationFormat>
  <Paragraphs>6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Amatic SC</vt:lpstr>
      <vt:lpstr>Source Code Pro</vt:lpstr>
      <vt:lpstr>Simple Light</vt:lpstr>
      <vt:lpstr>Beach Day</vt:lpstr>
      <vt:lpstr>Some videos Laura also used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Some videos Laura also used</dc:title>
  <dc:creator>Laura Mäkelä</dc:creator>
  <cp:lastModifiedBy>Laura Mäkelä</cp:lastModifiedBy>
  <cp:revision>1</cp:revision>
  <dcterms:modified xsi:type="dcterms:W3CDTF">2017-12-12T06:36:12Z</dcterms:modified>
</cp:coreProperties>
</file>