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BF14C1E2-312D-4D34-A769-666743D9A1EF}"/>
    <pc:docChg chg="addSld modSld">
      <pc:chgData name="Hietala Titta" userId="S::titta.hietala@vesanto.fi::048f7f73-cb5a-4ce2-9194-ac03a49fb27d" providerId="AD" clId="Web-{BF14C1E2-312D-4D34-A769-666743D9A1EF}" dt="2018-11-12T06:26:56.473" v="41"/>
      <pc:docMkLst>
        <pc:docMk/>
      </pc:docMkLst>
      <pc:sldChg chg="addSp modSp mod setBg">
        <pc:chgData name="Hietala Titta" userId="S::titta.hietala@vesanto.fi::048f7f73-cb5a-4ce2-9194-ac03a49fb27d" providerId="AD" clId="Web-{BF14C1E2-312D-4D34-A769-666743D9A1EF}" dt="2018-11-12T06:26:56.473" v="41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BF14C1E2-312D-4D34-A769-666743D9A1EF}" dt="2018-11-12T06:26:56.473" v="41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Hietala Titta" userId="S::titta.hietala@vesanto.fi::048f7f73-cb5a-4ce2-9194-ac03a49fb27d" providerId="AD" clId="Web-{BF14C1E2-312D-4D34-A769-666743D9A1EF}" dt="2018-11-12T06:26:56.473" v="41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Hietala Titta" userId="S::titta.hietala@vesanto.fi::048f7f73-cb5a-4ce2-9194-ac03a49fb27d" providerId="AD" clId="Web-{BF14C1E2-312D-4D34-A769-666743D9A1EF}" dt="2018-11-12T06:26:56.473" v="41"/>
          <ac:spMkLst>
            <pc:docMk/>
            <pc:sldMk cId="782385677" sldId="256"/>
            <ac:spMk id="8" creationId="{6BDBA639-2A71-4A60-A71A-FF1836F546CE}"/>
          </ac:spMkLst>
        </pc:spChg>
        <pc:spChg chg="add">
          <ac:chgData name="Hietala Titta" userId="S::titta.hietala@vesanto.fi::048f7f73-cb5a-4ce2-9194-ac03a49fb27d" providerId="AD" clId="Web-{BF14C1E2-312D-4D34-A769-666743D9A1EF}" dt="2018-11-12T06:26:56.473" v="41"/>
          <ac:spMkLst>
            <pc:docMk/>
            <pc:sldMk cId="782385677" sldId="256"/>
            <ac:spMk id="31" creationId="{D9C506D7-84CB-4057-A44A-465313E78538}"/>
          </ac:spMkLst>
        </pc:spChg>
        <pc:spChg chg="add">
          <ac:chgData name="Hietala Titta" userId="S::titta.hietala@vesanto.fi::048f7f73-cb5a-4ce2-9194-ac03a49fb27d" providerId="AD" clId="Web-{BF14C1E2-312D-4D34-A769-666743D9A1EF}" dt="2018-11-12T06:26:56.473" v="41"/>
          <ac:spMkLst>
            <pc:docMk/>
            <pc:sldMk cId="782385677" sldId="256"/>
            <ac:spMk id="33" creationId="{7842FC68-61FD-4700-8A22-BB8B071884DB}"/>
          </ac:spMkLst>
        </pc:spChg>
        <pc:grpChg chg="add">
          <ac:chgData name="Hietala Titta" userId="S::titta.hietala@vesanto.fi::048f7f73-cb5a-4ce2-9194-ac03a49fb27d" providerId="AD" clId="Web-{BF14C1E2-312D-4D34-A769-666743D9A1EF}" dt="2018-11-12T06:26:56.473" v="41"/>
          <ac:grpSpMkLst>
            <pc:docMk/>
            <pc:sldMk cId="782385677" sldId="256"/>
            <ac:grpSpMk id="10" creationId="{5E208A8B-5EBD-4532-BE72-26414FA7CFF6}"/>
          </ac:grpSpMkLst>
        </pc:grpChg>
      </pc:sldChg>
      <pc:sldChg chg="delSp modSp new addAnim modAnim">
        <pc:chgData name="Hietala Titta" userId="S::titta.hietala@vesanto.fi::048f7f73-cb5a-4ce2-9194-ac03a49fb27d" providerId="AD" clId="Web-{BF14C1E2-312D-4D34-A769-666743D9A1EF}" dt="2018-11-12T06:26:37.660" v="40"/>
        <pc:sldMkLst>
          <pc:docMk/>
          <pc:sldMk cId="3584862343" sldId="257"/>
        </pc:sldMkLst>
        <pc:spChg chg="del">
          <ac:chgData name="Hietala Titta" userId="S::titta.hietala@vesanto.fi::048f7f73-cb5a-4ce2-9194-ac03a49fb27d" providerId="AD" clId="Web-{BF14C1E2-312D-4D34-A769-666743D9A1EF}" dt="2018-11-12T06:24:50.281" v="5"/>
          <ac:spMkLst>
            <pc:docMk/>
            <pc:sldMk cId="3584862343" sldId="257"/>
            <ac:spMk id="2" creationId="{9211246E-9249-47F9-926E-0079CE49FD91}"/>
          </ac:spMkLst>
        </pc:spChg>
        <pc:spChg chg="mod">
          <ac:chgData name="Hietala Titta" userId="S::titta.hietala@vesanto.fi::048f7f73-cb5a-4ce2-9194-ac03a49fb27d" providerId="AD" clId="Web-{BF14C1E2-312D-4D34-A769-666743D9A1EF}" dt="2018-11-12T06:26:36.066" v="36" actId="20577"/>
          <ac:spMkLst>
            <pc:docMk/>
            <pc:sldMk cId="3584862343" sldId="257"/>
            <ac:spMk id="3" creationId="{CCBF449C-967D-4243-998B-64B7F7EC66F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097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2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6165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975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9361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976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0748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629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2856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53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89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841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616277" y="2061838"/>
            <a:ext cx="6959446" cy="1662475"/>
          </a:xfrm>
        </p:spPr>
        <p:txBody>
          <a:bodyPr>
            <a:normAutofit/>
          </a:bodyPr>
          <a:lstStyle/>
          <a:p>
            <a:r>
              <a:rPr lang="fi-FI" sz="4800">
                <a:cs typeface="Calibri Light"/>
              </a:rPr>
              <a:t>11. Kuluttaja hyötyy yhteisistä markkinoista </a:t>
            </a:r>
            <a:endParaRPr lang="fi-FI" sz="480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388938" y="3783690"/>
            <a:ext cx="5414125" cy="1196717"/>
          </a:xfrm>
        </p:spPr>
        <p:txBody>
          <a:bodyPr>
            <a:normAutofit/>
          </a:bodyPr>
          <a:lstStyle/>
          <a:p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BF449C-967D-4243-998B-64B7F7EC6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9135"/>
            <a:ext cx="10515600" cy="581782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EU-alueella tuotteiden hinnat vaihtelevat, mutta yhteisellä lainsäädännöllä tuotteista pyritään tekemään kaikille turvallisia ja tasalaatuisia.</a:t>
            </a:r>
            <a:endParaRPr lang="fi-FI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EU:n kemikaalivirasto on ensimmäinen ja toistaiseksi ainoa Suomeen sijoitettu tärkeä EU-virasto.</a:t>
            </a:r>
            <a:endParaRPr lang="fi-FI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Tuotevastuudirektiivi velvoittaa valmistajan korvaamaan viallisen tai puutteellisen tuotteen mahdollisesti aiheuttamat vahingot.</a:t>
            </a:r>
            <a:endParaRPr lang="fi-FI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CE-merkki takaa, että tuote täyttää EU:n terveys- ja turvallisuusvaatimukset.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- EU:n maatalouspolitiikka korostaa vastuullisuutta ja ympäristönsuojelua.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486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0</TotalTime>
  <Words>0</Words>
  <Application>Microsoft Office PowerPoint</Application>
  <PresentationFormat>Laajakuva</PresentationFormat>
  <Paragraphs>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Atlas</vt:lpstr>
      <vt:lpstr>11. Kuluttaja hyötyy yhteisistä markkinoista 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16</cp:revision>
  <dcterms:created xsi:type="dcterms:W3CDTF">2012-08-08T08:08:12Z</dcterms:created>
  <dcterms:modified xsi:type="dcterms:W3CDTF">2018-11-12T06:26:56Z</dcterms:modified>
</cp:coreProperties>
</file>