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3B3CC817-D8BE-40E6-8297-584FA8472042}"/>
    <pc:docChg chg="addSld modSld">
      <pc:chgData name="Hietala Titta" userId="S::titta.hietala@vesanto.fi::048f7f73-cb5a-4ce2-9194-ac03a49fb27d" providerId="AD" clId="Web-{3B3CC817-D8BE-40E6-8297-584FA8472042}" dt="2018-11-13T10:37:39.019" v="43"/>
      <pc:docMkLst>
        <pc:docMk/>
      </pc:docMkLst>
      <pc:sldChg chg="modSp">
        <pc:chgData name="Hietala Titta" userId="S::titta.hietala@vesanto.fi::048f7f73-cb5a-4ce2-9194-ac03a49fb27d" providerId="AD" clId="Web-{3B3CC817-D8BE-40E6-8297-584FA8472042}" dt="2018-11-13T10:34:22.440" v="11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3B3CC817-D8BE-40E6-8297-584FA8472042}" dt="2018-11-13T10:34:22.440" v="11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addSp delSp modSp new mod setBg setClrOvrMap">
        <pc:chgData name="Hietala Titta" userId="S::titta.hietala@vesanto.fi::048f7f73-cb5a-4ce2-9194-ac03a49fb27d" providerId="AD" clId="Web-{3B3CC817-D8BE-40E6-8297-584FA8472042}" dt="2018-11-13T10:37:39.019" v="43"/>
        <pc:sldMkLst>
          <pc:docMk/>
          <pc:sldMk cId="2528539804" sldId="257"/>
        </pc:sldMkLst>
        <pc:spChg chg="del">
          <ac:chgData name="Hietala Titta" userId="S::titta.hietala@vesanto.fi::048f7f73-cb5a-4ce2-9194-ac03a49fb27d" providerId="AD" clId="Web-{3B3CC817-D8BE-40E6-8297-584FA8472042}" dt="2018-11-13T10:34:25.643" v="13"/>
          <ac:spMkLst>
            <pc:docMk/>
            <pc:sldMk cId="2528539804" sldId="257"/>
            <ac:spMk id="2" creationId="{354896B8-2A3B-4E5C-9904-5B0032C9195C}"/>
          </ac:spMkLst>
        </pc:spChg>
        <pc:spChg chg="del mod replId">
          <ac:chgData name="Hietala Titta" userId="S::titta.hietala@vesanto.fi::048f7f73-cb5a-4ce2-9194-ac03a49fb27d" providerId="AD" clId="Web-{3B3CC817-D8BE-40E6-8297-584FA8472042}" dt="2018-11-13T10:35:59.377" v="39"/>
          <ac:spMkLst>
            <pc:docMk/>
            <pc:sldMk cId="2528539804" sldId="257"/>
            <ac:spMk id="6" creationId="{669145D9-F913-435F-B9D3-79D0ACF4A053}"/>
          </ac:spMkLst>
        </pc:spChg>
        <pc:spChg chg="add del">
          <ac:chgData name="Hietala Titta" userId="S::titta.hietala@vesanto.fi::048f7f73-cb5a-4ce2-9194-ac03a49fb27d" providerId="AD" clId="Web-{3B3CC817-D8BE-40E6-8297-584FA8472042}" dt="2018-11-13T10:37:39.019" v="43"/>
          <ac:spMkLst>
            <pc:docMk/>
            <pc:sldMk cId="2528539804" sldId="257"/>
            <ac:spMk id="10" creationId="{5492F9E5-5B28-4104-9CDF-100EE9D852A0}"/>
          </ac:spMkLst>
        </pc:spChg>
        <pc:spChg chg="add del">
          <ac:chgData name="Hietala Titta" userId="S::titta.hietala@vesanto.fi::048f7f73-cb5a-4ce2-9194-ac03a49fb27d" providerId="AD" clId="Web-{3B3CC817-D8BE-40E6-8297-584FA8472042}" dt="2018-11-13T10:37:39.019" v="43"/>
          <ac:spMkLst>
            <pc:docMk/>
            <pc:sldMk cId="2528539804" sldId="257"/>
            <ac:spMk id="12" creationId="{F4A3EBA2-184A-4C53-80BF-FB3A6AC355BD}"/>
          </ac:spMkLst>
        </pc:spChg>
        <pc:spChg chg="add del">
          <ac:chgData name="Hietala Titta" userId="S::titta.hietala@vesanto.fi::048f7f73-cb5a-4ce2-9194-ac03a49fb27d" providerId="AD" clId="Web-{3B3CC817-D8BE-40E6-8297-584FA8472042}" dt="2018-11-13T10:37:39.019" v="43"/>
          <ac:spMkLst>
            <pc:docMk/>
            <pc:sldMk cId="2528539804" sldId="257"/>
            <ac:spMk id="14" creationId="{7438EFCD-B361-4EDD-A82E-EF6FE99C1B60}"/>
          </ac:spMkLst>
        </pc:spChg>
        <pc:spChg chg="add del">
          <ac:chgData name="Hietala Titta" userId="S::titta.hietala@vesanto.fi::048f7f73-cb5a-4ce2-9194-ac03a49fb27d" providerId="AD" clId="Web-{3B3CC817-D8BE-40E6-8297-584FA8472042}" dt="2018-11-13T10:37:39.019" v="43"/>
          <ac:spMkLst>
            <pc:docMk/>
            <pc:sldMk cId="2528539804" sldId="257"/>
            <ac:spMk id="16" creationId="{5D5DB082-BCCB-4994-AEE1-EF25FDAC82A8}"/>
          </ac:spMkLst>
        </pc:spChg>
        <pc:graphicFrameChg chg="add mod modGraphic">
          <ac:chgData name="Hietala Titta" userId="S::titta.hietala@vesanto.fi::048f7f73-cb5a-4ce2-9194-ac03a49fb27d" providerId="AD" clId="Web-{3B3CC817-D8BE-40E6-8297-584FA8472042}" dt="2018-11-13T10:37:39.019" v="43"/>
          <ac:graphicFrameMkLst>
            <pc:docMk/>
            <pc:sldMk cId="2528539804" sldId="257"/>
            <ac:graphicFrameMk id="5" creationId="{18CD7673-5DA7-460F-AC8B-C8B91DC8798E}"/>
          </ac:graphicFrameMkLst>
        </pc:graphicFrameChg>
      </pc:sldChg>
    </pc:docChg>
  </pc:docChgLst>
  <pc:docChgLst>
    <pc:chgData name="Hietala Titta" userId="S::titta.hietala@vesanto.fi::048f7f73-cb5a-4ce2-9194-ac03a49fb27d" providerId="AD" clId="Web-{80792174-4578-41D8-B901-30EF27E729D0}"/>
    <pc:docChg chg="modSld">
      <pc:chgData name="Hietala Titta" userId="S::titta.hietala@vesanto.fi::048f7f73-cb5a-4ce2-9194-ac03a49fb27d" providerId="AD" clId="Web-{80792174-4578-41D8-B901-30EF27E729D0}" dt="2018-11-13T10:51:05.345" v="2"/>
      <pc:docMkLst>
        <pc:docMk/>
      </pc:docMkLst>
      <pc:sldChg chg="addAnim modAnim">
        <pc:chgData name="Hietala Titta" userId="S::titta.hietala@vesanto.fi::048f7f73-cb5a-4ce2-9194-ac03a49fb27d" providerId="AD" clId="Web-{80792174-4578-41D8-B901-30EF27E729D0}" dt="2018-11-13T10:51:05.345" v="2"/>
        <pc:sldMkLst>
          <pc:docMk/>
          <pc:sldMk cId="2528539804" sldId="25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55C7F4-7B3C-4D80-A231-3F0EFAF9DD14}" type="doc">
      <dgm:prSet loTypeId="urn:microsoft.com/office/officeart/2008/layout/LinedList" loCatId="list" qsTypeId="urn:microsoft.com/office/officeart/2005/8/quickstyle/simple3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5E46B37-6BC3-4ABC-B63C-231CA9F8A14A}">
      <dgm:prSet/>
      <dgm:spPr/>
      <dgm:t>
        <a:bodyPr/>
        <a:lstStyle/>
        <a:p>
          <a:r>
            <a:rPr lang="fi-FI"/>
            <a:t>-       Euroopan yhteisvaluutta </a:t>
          </a:r>
          <a:r>
            <a:rPr lang="fi-FI" b="1"/>
            <a:t>euro helpottaa matkustamista ja kaupankäyntiä.</a:t>
          </a:r>
          <a:endParaRPr lang="en-US"/>
        </a:p>
      </dgm:t>
    </dgm:pt>
    <dgm:pt modelId="{D4AA698D-3DB6-49B9-B32C-1540F1FDC677}" type="parTrans" cxnId="{EDF0038E-9333-4E67-A7F4-B8D71BCE821F}">
      <dgm:prSet/>
      <dgm:spPr/>
      <dgm:t>
        <a:bodyPr/>
        <a:lstStyle/>
        <a:p>
          <a:endParaRPr lang="en-US"/>
        </a:p>
      </dgm:t>
    </dgm:pt>
    <dgm:pt modelId="{32484CEA-7C7E-4F6C-B441-66EF4ABC515D}" type="sibTrans" cxnId="{EDF0038E-9333-4E67-A7F4-B8D71BCE821F}">
      <dgm:prSet/>
      <dgm:spPr/>
      <dgm:t>
        <a:bodyPr/>
        <a:lstStyle/>
        <a:p>
          <a:endParaRPr lang="en-US"/>
        </a:p>
      </dgm:t>
    </dgm:pt>
    <dgm:pt modelId="{C90E8B7D-FE9A-49AD-89FC-43AA2FF04381}">
      <dgm:prSet/>
      <dgm:spPr/>
      <dgm:t>
        <a:bodyPr/>
        <a:lstStyle/>
        <a:p>
          <a:r>
            <a:rPr lang="fi-FI"/>
            <a:t>-       Yhteisestä valuutasta huolimatta </a:t>
          </a:r>
          <a:r>
            <a:rPr lang="fi-FI" b="1"/>
            <a:t>hinta- ja elintasoerot EU:n sisällä ovat edelleen suuria.</a:t>
          </a:r>
          <a:endParaRPr lang="en-US"/>
        </a:p>
      </dgm:t>
    </dgm:pt>
    <dgm:pt modelId="{33F28C07-D3B7-4A04-A46F-600E175C4EA4}" type="parTrans" cxnId="{9010F756-520D-441D-B128-8760C534D270}">
      <dgm:prSet/>
      <dgm:spPr/>
      <dgm:t>
        <a:bodyPr/>
        <a:lstStyle/>
        <a:p>
          <a:endParaRPr lang="en-US"/>
        </a:p>
      </dgm:t>
    </dgm:pt>
    <dgm:pt modelId="{71D88C70-7593-48C3-89E4-3AA18991B0AB}" type="sibTrans" cxnId="{9010F756-520D-441D-B128-8760C534D270}">
      <dgm:prSet/>
      <dgm:spPr/>
      <dgm:t>
        <a:bodyPr/>
        <a:lstStyle/>
        <a:p>
          <a:endParaRPr lang="en-US"/>
        </a:p>
      </dgm:t>
    </dgm:pt>
    <dgm:pt modelId="{EE16A6C7-5613-4EDE-B2A3-01EC65A77AB9}">
      <dgm:prSet/>
      <dgm:spPr/>
      <dgm:t>
        <a:bodyPr/>
        <a:lstStyle/>
        <a:p>
          <a:r>
            <a:rPr lang="fi-FI"/>
            <a:t>-       </a:t>
          </a:r>
          <a:r>
            <a:rPr lang="fi-FI" b="1"/>
            <a:t>Euroopan velkakriisi</a:t>
          </a:r>
          <a:r>
            <a:rPr lang="fi-FI"/>
            <a:t> hidasti EU-maiden talouskasvua ja lisäsi työttömyyttä. Julkisen velan kasvusta tuli ongelma monelle maalle.</a:t>
          </a:r>
          <a:endParaRPr lang="en-US"/>
        </a:p>
      </dgm:t>
    </dgm:pt>
    <dgm:pt modelId="{E859B667-EDCB-45FE-AA00-889FCF42C634}" type="parTrans" cxnId="{0E2F287A-0ABF-4C2E-A4BD-1DE9101C6A7A}">
      <dgm:prSet/>
      <dgm:spPr/>
      <dgm:t>
        <a:bodyPr/>
        <a:lstStyle/>
        <a:p>
          <a:endParaRPr lang="en-US"/>
        </a:p>
      </dgm:t>
    </dgm:pt>
    <dgm:pt modelId="{EF84EC02-E72F-4BCF-A45E-A8B2B02E484C}" type="sibTrans" cxnId="{0E2F287A-0ABF-4C2E-A4BD-1DE9101C6A7A}">
      <dgm:prSet/>
      <dgm:spPr/>
      <dgm:t>
        <a:bodyPr/>
        <a:lstStyle/>
        <a:p>
          <a:endParaRPr lang="en-US"/>
        </a:p>
      </dgm:t>
    </dgm:pt>
    <dgm:pt modelId="{F258EED9-3BAC-4EF9-B4B7-1092E5F0888C}">
      <dgm:prSet/>
      <dgm:spPr/>
      <dgm:t>
        <a:bodyPr/>
        <a:lstStyle/>
        <a:p>
          <a:r>
            <a:rPr lang="fi-FI"/>
            <a:t>-       </a:t>
          </a:r>
          <a:r>
            <a:rPr lang="fi-FI" b="1"/>
            <a:t>Kreikan talousongelmat </a:t>
          </a:r>
          <a:r>
            <a:rPr lang="fi-FI"/>
            <a:t>nostivat esiin euroalueen epävakauden ja poliittiset kiistat yhteisvastuun toteuttamisesta.</a:t>
          </a:r>
          <a:endParaRPr lang="en-US"/>
        </a:p>
      </dgm:t>
    </dgm:pt>
    <dgm:pt modelId="{649E9F95-DEB4-4AC5-BB32-B13106BB3FE0}" type="parTrans" cxnId="{7A19AB8B-E7DD-42E8-A948-5AE9C82B1BC2}">
      <dgm:prSet/>
      <dgm:spPr/>
      <dgm:t>
        <a:bodyPr/>
        <a:lstStyle/>
        <a:p>
          <a:endParaRPr lang="en-US"/>
        </a:p>
      </dgm:t>
    </dgm:pt>
    <dgm:pt modelId="{7ECD1FC5-3EC3-49CF-B3F2-F2708F766374}" type="sibTrans" cxnId="{7A19AB8B-E7DD-42E8-A948-5AE9C82B1BC2}">
      <dgm:prSet/>
      <dgm:spPr/>
      <dgm:t>
        <a:bodyPr/>
        <a:lstStyle/>
        <a:p>
          <a:endParaRPr lang="en-US"/>
        </a:p>
      </dgm:t>
    </dgm:pt>
    <dgm:pt modelId="{329D6D91-9BF8-4C76-B742-0913F5EBB913}">
      <dgm:prSet/>
      <dgm:spPr/>
      <dgm:t>
        <a:bodyPr/>
        <a:lstStyle/>
        <a:p>
          <a:r>
            <a:rPr lang="fi-FI"/>
            <a:t>-       Suomi on vastustanut Kreikalle veronmaksajien varoista myönnettyjen velkojen leikkaamista.</a:t>
          </a:r>
          <a:endParaRPr lang="en-US"/>
        </a:p>
      </dgm:t>
    </dgm:pt>
    <dgm:pt modelId="{376045FF-AB93-4878-85A1-DB2AD81A3881}" type="parTrans" cxnId="{6C7ACA8D-F0FA-40AA-9BFA-8297F0820935}">
      <dgm:prSet/>
      <dgm:spPr/>
      <dgm:t>
        <a:bodyPr/>
        <a:lstStyle/>
        <a:p>
          <a:endParaRPr lang="en-US"/>
        </a:p>
      </dgm:t>
    </dgm:pt>
    <dgm:pt modelId="{56E192A1-190C-4F25-B5EC-638F42A94794}" type="sibTrans" cxnId="{6C7ACA8D-F0FA-40AA-9BFA-8297F0820935}">
      <dgm:prSet/>
      <dgm:spPr/>
      <dgm:t>
        <a:bodyPr/>
        <a:lstStyle/>
        <a:p>
          <a:endParaRPr lang="en-US"/>
        </a:p>
      </dgm:t>
    </dgm:pt>
    <dgm:pt modelId="{40E0627F-4295-4082-AABC-E8AF2853617E}">
      <dgm:prSet/>
      <dgm:spPr/>
      <dgm:t>
        <a:bodyPr/>
        <a:lstStyle/>
        <a:p>
          <a:r>
            <a:rPr lang="fi-FI"/>
            <a:t>-       </a:t>
          </a:r>
          <a:r>
            <a:rPr lang="fi-FI" b="1"/>
            <a:t>Euroopan keskuspankin tärkein tehtävä on hintavakauden ja rahoitusjärjestelmän vakauden takaaminen.</a:t>
          </a:r>
          <a:endParaRPr lang="en-US"/>
        </a:p>
      </dgm:t>
    </dgm:pt>
    <dgm:pt modelId="{D55B569F-9CB9-4E09-9D2B-392C3E565DB7}" type="parTrans" cxnId="{90AA1A37-B513-49F2-BAA2-A4A8065AE5C4}">
      <dgm:prSet/>
      <dgm:spPr/>
      <dgm:t>
        <a:bodyPr/>
        <a:lstStyle/>
        <a:p>
          <a:endParaRPr lang="en-US"/>
        </a:p>
      </dgm:t>
    </dgm:pt>
    <dgm:pt modelId="{62D226C7-0136-4A57-894E-0AE284286BC0}" type="sibTrans" cxnId="{90AA1A37-B513-49F2-BAA2-A4A8065AE5C4}">
      <dgm:prSet/>
      <dgm:spPr/>
      <dgm:t>
        <a:bodyPr/>
        <a:lstStyle/>
        <a:p>
          <a:endParaRPr lang="en-US"/>
        </a:p>
      </dgm:t>
    </dgm:pt>
    <dgm:pt modelId="{460B0673-BC50-4546-A02B-00B5FAF8C122}">
      <dgm:prSet/>
      <dgm:spPr/>
      <dgm:t>
        <a:bodyPr/>
        <a:lstStyle/>
        <a:p>
          <a:r>
            <a:rPr lang="fi-FI"/>
            <a:t>- </a:t>
          </a:r>
          <a:r>
            <a:rPr lang="fi-FI" b="1"/>
            <a:t>Euroopasta on tulossa maailman iäkkäin maanosa</a:t>
          </a:r>
          <a:r>
            <a:rPr lang="fi-FI"/>
            <a:t>, mikä lisää eläkemenoja ja terveydenhuollon kustannuksia.</a:t>
          </a:r>
          <a:endParaRPr lang="en-US"/>
        </a:p>
      </dgm:t>
    </dgm:pt>
    <dgm:pt modelId="{B05C13F6-6E29-4C9E-BA29-1EB58094240B}" type="parTrans" cxnId="{FFCCFB9D-CA2F-4A35-A46A-8DB30C117D4F}">
      <dgm:prSet/>
      <dgm:spPr/>
      <dgm:t>
        <a:bodyPr/>
        <a:lstStyle/>
        <a:p>
          <a:endParaRPr lang="en-US"/>
        </a:p>
      </dgm:t>
    </dgm:pt>
    <dgm:pt modelId="{4370EC12-4D05-42EB-9907-A635F471947F}" type="sibTrans" cxnId="{FFCCFB9D-CA2F-4A35-A46A-8DB30C117D4F}">
      <dgm:prSet/>
      <dgm:spPr/>
      <dgm:t>
        <a:bodyPr/>
        <a:lstStyle/>
        <a:p>
          <a:endParaRPr lang="en-US"/>
        </a:p>
      </dgm:t>
    </dgm:pt>
    <dgm:pt modelId="{77C2673D-B4F9-45D3-B48E-6FB04A780290}" type="pres">
      <dgm:prSet presAssocID="{D855C7F4-7B3C-4D80-A231-3F0EFAF9DD14}" presName="vert0" presStyleCnt="0">
        <dgm:presLayoutVars>
          <dgm:dir/>
          <dgm:animOne val="branch"/>
          <dgm:animLvl val="lvl"/>
        </dgm:presLayoutVars>
      </dgm:prSet>
      <dgm:spPr/>
    </dgm:pt>
    <dgm:pt modelId="{0DD6918D-5E89-4B3C-93DC-D818A29FE683}" type="pres">
      <dgm:prSet presAssocID="{F5E46B37-6BC3-4ABC-B63C-231CA9F8A14A}" presName="thickLine" presStyleLbl="alignNode1" presStyleIdx="0" presStyleCnt="7"/>
      <dgm:spPr/>
    </dgm:pt>
    <dgm:pt modelId="{FE0ED47D-DBFC-4011-A868-3E467221CB04}" type="pres">
      <dgm:prSet presAssocID="{F5E46B37-6BC3-4ABC-B63C-231CA9F8A14A}" presName="horz1" presStyleCnt="0"/>
      <dgm:spPr/>
    </dgm:pt>
    <dgm:pt modelId="{0D540970-1077-46BB-BFE3-E879134CAA16}" type="pres">
      <dgm:prSet presAssocID="{F5E46B37-6BC3-4ABC-B63C-231CA9F8A14A}" presName="tx1" presStyleLbl="revTx" presStyleIdx="0" presStyleCnt="7"/>
      <dgm:spPr/>
    </dgm:pt>
    <dgm:pt modelId="{AD80ABE2-CDF8-45A9-AE09-359F5D4BCC8B}" type="pres">
      <dgm:prSet presAssocID="{F5E46B37-6BC3-4ABC-B63C-231CA9F8A14A}" presName="vert1" presStyleCnt="0"/>
      <dgm:spPr/>
    </dgm:pt>
    <dgm:pt modelId="{8B9FC767-B5AB-4629-A531-2ABFC9A9F773}" type="pres">
      <dgm:prSet presAssocID="{C90E8B7D-FE9A-49AD-89FC-43AA2FF04381}" presName="thickLine" presStyleLbl="alignNode1" presStyleIdx="1" presStyleCnt="7"/>
      <dgm:spPr/>
    </dgm:pt>
    <dgm:pt modelId="{92D5BB22-BB04-49E5-8D7B-B17A4FCC785F}" type="pres">
      <dgm:prSet presAssocID="{C90E8B7D-FE9A-49AD-89FC-43AA2FF04381}" presName="horz1" presStyleCnt="0"/>
      <dgm:spPr/>
    </dgm:pt>
    <dgm:pt modelId="{284B8FDD-C87C-450A-8D50-904A4165EC80}" type="pres">
      <dgm:prSet presAssocID="{C90E8B7D-FE9A-49AD-89FC-43AA2FF04381}" presName="tx1" presStyleLbl="revTx" presStyleIdx="1" presStyleCnt="7"/>
      <dgm:spPr/>
    </dgm:pt>
    <dgm:pt modelId="{EC66C054-4DC8-485B-BB89-6C7B44883B0F}" type="pres">
      <dgm:prSet presAssocID="{C90E8B7D-FE9A-49AD-89FC-43AA2FF04381}" presName="vert1" presStyleCnt="0"/>
      <dgm:spPr/>
    </dgm:pt>
    <dgm:pt modelId="{E725C6EC-460A-46AA-A920-71E8F235BDE9}" type="pres">
      <dgm:prSet presAssocID="{EE16A6C7-5613-4EDE-B2A3-01EC65A77AB9}" presName="thickLine" presStyleLbl="alignNode1" presStyleIdx="2" presStyleCnt="7"/>
      <dgm:spPr/>
    </dgm:pt>
    <dgm:pt modelId="{C4C88CAD-1B69-48C0-8A72-913D101FDE7B}" type="pres">
      <dgm:prSet presAssocID="{EE16A6C7-5613-4EDE-B2A3-01EC65A77AB9}" presName="horz1" presStyleCnt="0"/>
      <dgm:spPr/>
    </dgm:pt>
    <dgm:pt modelId="{8C5E03A5-8E4F-410A-972F-730D8F468834}" type="pres">
      <dgm:prSet presAssocID="{EE16A6C7-5613-4EDE-B2A3-01EC65A77AB9}" presName="tx1" presStyleLbl="revTx" presStyleIdx="2" presStyleCnt="7"/>
      <dgm:spPr/>
    </dgm:pt>
    <dgm:pt modelId="{40AB2B6D-AECF-47FF-9831-D84E11C139A0}" type="pres">
      <dgm:prSet presAssocID="{EE16A6C7-5613-4EDE-B2A3-01EC65A77AB9}" presName="vert1" presStyleCnt="0"/>
      <dgm:spPr/>
    </dgm:pt>
    <dgm:pt modelId="{8767935E-89A0-4298-92D9-8BF5BD32B2F4}" type="pres">
      <dgm:prSet presAssocID="{F258EED9-3BAC-4EF9-B4B7-1092E5F0888C}" presName="thickLine" presStyleLbl="alignNode1" presStyleIdx="3" presStyleCnt="7"/>
      <dgm:spPr/>
    </dgm:pt>
    <dgm:pt modelId="{C7D420B8-8807-4241-9AD0-C60D7F8054D6}" type="pres">
      <dgm:prSet presAssocID="{F258EED9-3BAC-4EF9-B4B7-1092E5F0888C}" presName="horz1" presStyleCnt="0"/>
      <dgm:spPr/>
    </dgm:pt>
    <dgm:pt modelId="{76F00E60-D8A0-43F9-BE7E-E1CF36BFC93F}" type="pres">
      <dgm:prSet presAssocID="{F258EED9-3BAC-4EF9-B4B7-1092E5F0888C}" presName="tx1" presStyleLbl="revTx" presStyleIdx="3" presStyleCnt="7"/>
      <dgm:spPr/>
    </dgm:pt>
    <dgm:pt modelId="{83FEE3F1-8BA0-426D-A48F-983033E79AA5}" type="pres">
      <dgm:prSet presAssocID="{F258EED9-3BAC-4EF9-B4B7-1092E5F0888C}" presName="vert1" presStyleCnt="0"/>
      <dgm:spPr/>
    </dgm:pt>
    <dgm:pt modelId="{008E005B-09D3-4013-847F-40724C9C1AC3}" type="pres">
      <dgm:prSet presAssocID="{329D6D91-9BF8-4C76-B742-0913F5EBB913}" presName="thickLine" presStyleLbl="alignNode1" presStyleIdx="4" presStyleCnt="7"/>
      <dgm:spPr/>
    </dgm:pt>
    <dgm:pt modelId="{36B138DD-F27E-480F-8127-86DF123DF413}" type="pres">
      <dgm:prSet presAssocID="{329D6D91-9BF8-4C76-B742-0913F5EBB913}" presName="horz1" presStyleCnt="0"/>
      <dgm:spPr/>
    </dgm:pt>
    <dgm:pt modelId="{961B01D6-AC3B-497D-8C64-4A36E9A3C86C}" type="pres">
      <dgm:prSet presAssocID="{329D6D91-9BF8-4C76-B742-0913F5EBB913}" presName="tx1" presStyleLbl="revTx" presStyleIdx="4" presStyleCnt="7"/>
      <dgm:spPr/>
    </dgm:pt>
    <dgm:pt modelId="{73745D30-9A55-4897-A441-427B3818AF17}" type="pres">
      <dgm:prSet presAssocID="{329D6D91-9BF8-4C76-B742-0913F5EBB913}" presName="vert1" presStyleCnt="0"/>
      <dgm:spPr/>
    </dgm:pt>
    <dgm:pt modelId="{CFA8164E-93BF-4CA9-9316-1CCBFCC8B578}" type="pres">
      <dgm:prSet presAssocID="{40E0627F-4295-4082-AABC-E8AF2853617E}" presName="thickLine" presStyleLbl="alignNode1" presStyleIdx="5" presStyleCnt="7"/>
      <dgm:spPr/>
    </dgm:pt>
    <dgm:pt modelId="{283E5B7A-B6F4-4B90-82BC-0BE398330032}" type="pres">
      <dgm:prSet presAssocID="{40E0627F-4295-4082-AABC-E8AF2853617E}" presName="horz1" presStyleCnt="0"/>
      <dgm:spPr/>
    </dgm:pt>
    <dgm:pt modelId="{FB3B747B-6A15-4625-9830-44032701CC8D}" type="pres">
      <dgm:prSet presAssocID="{40E0627F-4295-4082-AABC-E8AF2853617E}" presName="tx1" presStyleLbl="revTx" presStyleIdx="5" presStyleCnt="7"/>
      <dgm:spPr/>
    </dgm:pt>
    <dgm:pt modelId="{D1C552E7-23C7-4771-9B5E-42998B81B1D2}" type="pres">
      <dgm:prSet presAssocID="{40E0627F-4295-4082-AABC-E8AF2853617E}" presName="vert1" presStyleCnt="0"/>
      <dgm:spPr/>
    </dgm:pt>
    <dgm:pt modelId="{6B161AE7-CAA4-48BD-8011-63D8D3C36C45}" type="pres">
      <dgm:prSet presAssocID="{460B0673-BC50-4546-A02B-00B5FAF8C122}" presName="thickLine" presStyleLbl="alignNode1" presStyleIdx="6" presStyleCnt="7"/>
      <dgm:spPr/>
    </dgm:pt>
    <dgm:pt modelId="{E81127C4-C92D-4900-8923-2B9459AF171F}" type="pres">
      <dgm:prSet presAssocID="{460B0673-BC50-4546-A02B-00B5FAF8C122}" presName="horz1" presStyleCnt="0"/>
      <dgm:spPr/>
    </dgm:pt>
    <dgm:pt modelId="{8F72CA68-DD96-4C7D-963D-79C7332B2577}" type="pres">
      <dgm:prSet presAssocID="{460B0673-BC50-4546-A02B-00B5FAF8C122}" presName="tx1" presStyleLbl="revTx" presStyleIdx="6" presStyleCnt="7"/>
      <dgm:spPr/>
    </dgm:pt>
    <dgm:pt modelId="{F49300B6-CDA7-483E-8717-08009BA33525}" type="pres">
      <dgm:prSet presAssocID="{460B0673-BC50-4546-A02B-00B5FAF8C122}" presName="vert1" presStyleCnt="0"/>
      <dgm:spPr/>
    </dgm:pt>
  </dgm:ptLst>
  <dgm:cxnLst>
    <dgm:cxn modelId="{63B64B09-1D6F-416E-B37D-172E9680E040}" type="presOf" srcId="{F5E46B37-6BC3-4ABC-B63C-231CA9F8A14A}" destId="{0D540970-1077-46BB-BFE3-E879134CAA16}" srcOrd="0" destOrd="0" presId="urn:microsoft.com/office/officeart/2008/layout/LinedList"/>
    <dgm:cxn modelId="{7491AA26-5D08-4FE5-8721-09DAB5A19E75}" type="presOf" srcId="{40E0627F-4295-4082-AABC-E8AF2853617E}" destId="{FB3B747B-6A15-4625-9830-44032701CC8D}" srcOrd="0" destOrd="0" presId="urn:microsoft.com/office/officeart/2008/layout/LinedList"/>
    <dgm:cxn modelId="{20683E2E-79C8-4BB5-9E7E-EF36E7590017}" type="presOf" srcId="{C90E8B7D-FE9A-49AD-89FC-43AA2FF04381}" destId="{284B8FDD-C87C-450A-8D50-904A4165EC80}" srcOrd="0" destOrd="0" presId="urn:microsoft.com/office/officeart/2008/layout/LinedList"/>
    <dgm:cxn modelId="{90AA1A37-B513-49F2-BAA2-A4A8065AE5C4}" srcId="{D855C7F4-7B3C-4D80-A231-3F0EFAF9DD14}" destId="{40E0627F-4295-4082-AABC-E8AF2853617E}" srcOrd="5" destOrd="0" parTransId="{D55B569F-9CB9-4E09-9D2B-392C3E565DB7}" sibTransId="{62D226C7-0136-4A57-894E-0AE284286BC0}"/>
    <dgm:cxn modelId="{9010F756-520D-441D-B128-8760C534D270}" srcId="{D855C7F4-7B3C-4D80-A231-3F0EFAF9DD14}" destId="{C90E8B7D-FE9A-49AD-89FC-43AA2FF04381}" srcOrd="1" destOrd="0" parTransId="{33F28C07-D3B7-4A04-A46F-600E175C4EA4}" sibTransId="{71D88C70-7593-48C3-89E4-3AA18991B0AB}"/>
    <dgm:cxn modelId="{0E2F287A-0ABF-4C2E-A4BD-1DE9101C6A7A}" srcId="{D855C7F4-7B3C-4D80-A231-3F0EFAF9DD14}" destId="{EE16A6C7-5613-4EDE-B2A3-01EC65A77AB9}" srcOrd="2" destOrd="0" parTransId="{E859B667-EDCB-45FE-AA00-889FCF42C634}" sibTransId="{EF84EC02-E72F-4BCF-A45E-A8B2B02E484C}"/>
    <dgm:cxn modelId="{7A19AB8B-E7DD-42E8-A948-5AE9C82B1BC2}" srcId="{D855C7F4-7B3C-4D80-A231-3F0EFAF9DD14}" destId="{F258EED9-3BAC-4EF9-B4B7-1092E5F0888C}" srcOrd="3" destOrd="0" parTransId="{649E9F95-DEB4-4AC5-BB32-B13106BB3FE0}" sibTransId="{7ECD1FC5-3EC3-49CF-B3F2-F2708F766374}"/>
    <dgm:cxn modelId="{31966D8C-9F39-45A3-8364-7A63DA6888F3}" type="presOf" srcId="{EE16A6C7-5613-4EDE-B2A3-01EC65A77AB9}" destId="{8C5E03A5-8E4F-410A-972F-730D8F468834}" srcOrd="0" destOrd="0" presId="urn:microsoft.com/office/officeart/2008/layout/LinedList"/>
    <dgm:cxn modelId="{6C7ACA8D-F0FA-40AA-9BFA-8297F0820935}" srcId="{D855C7F4-7B3C-4D80-A231-3F0EFAF9DD14}" destId="{329D6D91-9BF8-4C76-B742-0913F5EBB913}" srcOrd="4" destOrd="0" parTransId="{376045FF-AB93-4878-85A1-DB2AD81A3881}" sibTransId="{56E192A1-190C-4F25-B5EC-638F42A94794}"/>
    <dgm:cxn modelId="{EDF0038E-9333-4E67-A7F4-B8D71BCE821F}" srcId="{D855C7F4-7B3C-4D80-A231-3F0EFAF9DD14}" destId="{F5E46B37-6BC3-4ABC-B63C-231CA9F8A14A}" srcOrd="0" destOrd="0" parTransId="{D4AA698D-3DB6-49B9-B32C-1540F1FDC677}" sibTransId="{32484CEA-7C7E-4F6C-B441-66EF4ABC515D}"/>
    <dgm:cxn modelId="{46343E93-ED0D-41B3-8F19-F4B7C33417E7}" type="presOf" srcId="{329D6D91-9BF8-4C76-B742-0913F5EBB913}" destId="{961B01D6-AC3B-497D-8C64-4A36E9A3C86C}" srcOrd="0" destOrd="0" presId="urn:microsoft.com/office/officeart/2008/layout/LinedList"/>
    <dgm:cxn modelId="{6EC9A397-435A-41A5-90D8-8F4299C1B552}" type="presOf" srcId="{460B0673-BC50-4546-A02B-00B5FAF8C122}" destId="{8F72CA68-DD96-4C7D-963D-79C7332B2577}" srcOrd="0" destOrd="0" presId="urn:microsoft.com/office/officeart/2008/layout/LinedList"/>
    <dgm:cxn modelId="{FFCCFB9D-CA2F-4A35-A46A-8DB30C117D4F}" srcId="{D855C7F4-7B3C-4D80-A231-3F0EFAF9DD14}" destId="{460B0673-BC50-4546-A02B-00B5FAF8C122}" srcOrd="6" destOrd="0" parTransId="{B05C13F6-6E29-4C9E-BA29-1EB58094240B}" sibTransId="{4370EC12-4D05-42EB-9907-A635F471947F}"/>
    <dgm:cxn modelId="{537028E5-390B-4631-805B-4EC097D82CAA}" type="presOf" srcId="{D855C7F4-7B3C-4D80-A231-3F0EFAF9DD14}" destId="{77C2673D-B4F9-45D3-B48E-6FB04A780290}" srcOrd="0" destOrd="0" presId="urn:microsoft.com/office/officeart/2008/layout/LinedList"/>
    <dgm:cxn modelId="{E16EB8EB-59A2-4C62-B847-2044534FBDB3}" type="presOf" srcId="{F258EED9-3BAC-4EF9-B4B7-1092E5F0888C}" destId="{76F00E60-D8A0-43F9-BE7E-E1CF36BFC93F}" srcOrd="0" destOrd="0" presId="urn:microsoft.com/office/officeart/2008/layout/LinedList"/>
    <dgm:cxn modelId="{06B24070-0328-4385-90CA-54DC5C745902}" type="presParOf" srcId="{77C2673D-B4F9-45D3-B48E-6FB04A780290}" destId="{0DD6918D-5E89-4B3C-93DC-D818A29FE683}" srcOrd="0" destOrd="0" presId="urn:microsoft.com/office/officeart/2008/layout/LinedList"/>
    <dgm:cxn modelId="{CB22E4F3-DADD-426F-B499-88D0AF107C8A}" type="presParOf" srcId="{77C2673D-B4F9-45D3-B48E-6FB04A780290}" destId="{FE0ED47D-DBFC-4011-A868-3E467221CB04}" srcOrd="1" destOrd="0" presId="urn:microsoft.com/office/officeart/2008/layout/LinedList"/>
    <dgm:cxn modelId="{1C177290-68A8-40B4-81CE-FE7C338C0A05}" type="presParOf" srcId="{FE0ED47D-DBFC-4011-A868-3E467221CB04}" destId="{0D540970-1077-46BB-BFE3-E879134CAA16}" srcOrd="0" destOrd="0" presId="urn:microsoft.com/office/officeart/2008/layout/LinedList"/>
    <dgm:cxn modelId="{8DC03581-29F4-4BE1-A3AC-CFA97570E3C5}" type="presParOf" srcId="{FE0ED47D-DBFC-4011-A868-3E467221CB04}" destId="{AD80ABE2-CDF8-45A9-AE09-359F5D4BCC8B}" srcOrd="1" destOrd="0" presId="urn:microsoft.com/office/officeart/2008/layout/LinedList"/>
    <dgm:cxn modelId="{89F902F9-47BD-4A9C-A575-1DAD182CABB4}" type="presParOf" srcId="{77C2673D-B4F9-45D3-B48E-6FB04A780290}" destId="{8B9FC767-B5AB-4629-A531-2ABFC9A9F773}" srcOrd="2" destOrd="0" presId="urn:microsoft.com/office/officeart/2008/layout/LinedList"/>
    <dgm:cxn modelId="{C1B7DF2A-95F2-41E1-89E7-B92952ED573E}" type="presParOf" srcId="{77C2673D-B4F9-45D3-B48E-6FB04A780290}" destId="{92D5BB22-BB04-49E5-8D7B-B17A4FCC785F}" srcOrd="3" destOrd="0" presId="urn:microsoft.com/office/officeart/2008/layout/LinedList"/>
    <dgm:cxn modelId="{A1AD2862-0604-4E47-8D48-E77FA33D1412}" type="presParOf" srcId="{92D5BB22-BB04-49E5-8D7B-B17A4FCC785F}" destId="{284B8FDD-C87C-450A-8D50-904A4165EC80}" srcOrd="0" destOrd="0" presId="urn:microsoft.com/office/officeart/2008/layout/LinedList"/>
    <dgm:cxn modelId="{956593D3-6E03-4FDA-BF3D-E38FDA83F488}" type="presParOf" srcId="{92D5BB22-BB04-49E5-8D7B-B17A4FCC785F}" destId="{EC66C054-4DC8-485B-BB89-6C7B44883B0F}" srcOrd="1" destOrd="0" presId="urn:microsoft.com/office/officeart/2008/layout/LinedList"/>
    <dgm:cxn modelId="{868DE475-E27F-4985-9A08-F76B2B9F14AB}" type="presParOf" srcId="{77C2673D-B4F9-45D3-B48E-6FB04A780290}" destId="{E725C6EC-460A-46AA-A920-71E8F235BDE9}" srcOrd="4" destOrd="0" presId="urn:microsoft.com/office/officeart/2008/layout/LinedList"/>
    <dgm:cxn modelId="{6F36249F-3283-4F63-9184-D10C9DBA1EB3}" type="presParOf" srcId="{77C2673D-B4F9-45D3-B48E-6FB04A780290}" destId="{C4C88CAD-1B69-48C0-8A72-913D101FDE7B}" srcOrd="5" destOrd="0" presId="urn:microsoft.com/office/officeart/2008/layout/LinedList"/>
    <dgm:cxn modelId="{26F75C3A-0DE6-481D-BD92-336F33B91D88}" type="presParOf" srcId="{C4C88CAD-1B69-48C0-8A72-913D101FDE7B}" destId="{8C5E03A5-8E4F-410A-972F-730D8F468834}" srcOrd="0" destOrd="0" presId="urn:microsoft.com/office/officeart/2008/layout/LinedList"/>
    <dgm:cxn modelId="{A60E2D58-720D-4E3F-911C-B7D474E4982B}" type="presParOf" srcId="{C4C88CAD-1B69-48C0-8A72-913D101FDE7B}" destId="{40AB2B6D-AECF-47FF-9831-D84E11C139A0}" srcOrd="1" destOrd="0" presId="urn:microsoft.com/office/officeart/2008/layout/LinedList"/>
    <dgm:cxn modelId="{87F4D296-58A9-4B4E-BBA2-182B226A7A38}" type="presParOf" srcId="{77C2673D-B4F9-45D3-B48E-6FB04A780290}" destId="{8767935E-89A0-4298-92D9-8BF5BD32B2F4}" srcOrd="6" destOrd="0" presId="urn:microsoft.com/office/officeart/2008/layout/LinedList"/>
    <dgm:cxn modelId="{C5BB3394-C0F2-4292-A9C0-D79BC4B1C28D}" type="presParOf" srcId="{77C2673D-B4F9-45D3-B48E-6FB04A780290}" destId="{C7D420B8-8807-4241-9AD0-C60D7F8054D6}" srcOrd="7" destOrd="0" presId="urn:microsoft.com/office/officeart/2008/layout/LinedList"/>
    <dgm:cxn modelId="{4F102B68-9E4F-4E5A-93BA-268484789A12}" type="presParOf" srcId="{C7D420B8-8807-4241-9AD0-C60D7F8054D6}" destId="{76F00E60-D8A0-43F9-BE7E-E1CF36BFC93F}" srcOrd="0" destOrd="0" presId="urn:microsoft.com/office/officeart/2008/layout/LinedList"/>
    <dgm:cxn modelId="{2C29B401-3642-4FF6-A937-6B3F8C6D21AA}" type="presParOf" srcId="{C7D420B8-8807-4241-9AD0-C60D7F8054D6}" destId="{83FEE3F1-8BA0-426D-A48F-983033E79AA5}" srcOrd="1" destOrd="0" presId="urn:microsoft.com/office/officeart/2008/layout/LinedList"/>
    <dgm:cxn modelId="{9E5BA43F-EDF6-4E72-BD01-437134739BAF}" type="presParOf" srcId="{77C2673D-B4F9-45D3-B48E-6FB04A780290}" destId="{008E005B-09D3-4013-847F-40724C9C1AC3}" srcOrd="8" destOrd="0" presId="urn:microsoft.com/office/officeart/2008/layout/LinedList"/>
    <dgm:cxn modelId="{851E32BC-11B5-4E5D-B683-31ADB430AD36}" type="presParOf" srcId="{77C2673D-B4F9-45D3-B48E-6FB04A780290}" destId="{36B138DD-F27E-480F-8127-86DF123DF413}" srcOrd="9" destOrd="0" presId="urn:microsoft.com/office/officeart/2008/layout/LinedList"/>
    <dgm:cxn modelId="{41D3D7E2-AFD1-4CAF-A9F9-099C183DA7FB}" type="presParOf" srcId="{36B138DD-F27E-480F-8127-86DF123DF413}" destId="{961B01D6-AC3B-497D-8C64-4A36E9A3C86C}" srcOrd="0" destOrd="0" presId="urn:microsoft.com/office/officeart/2008/layout/LinedList"/>
    <dgm:cxn modelId="{8C596934-8BA0-473E-A9CB-A8F556978BFD}" type="presParOf" srcId="{36B138DD-F27E-480F-8127-86DF123DF413}" destId="{73745D30-9A55-4897-A441-427B3818AF17}" srcOrd="1" destOrd="0" presId="urn:microsoft.com/office/officeart/2008/layout/LinedList"/>
    <dgm:cxn modelId="{DF3F95E3-4393-4573-82EF-722A1E92A988}" type="presParOf" srcId="{77C2673D-B4F9-45D3-B48E-6FB04A780290}" destId="{CFA8164E-93BF-4CA9-9316-1CCBFCC8B578}" srcOrd="10" destOrd="0" presId="urn:microsoft.com/office/officeart/2008/layout/LinedList"/>
    <dgm:cxn modelId="{1A3ACC63-AB0D-4924-9C55-ACE57282A9F8}" type="presParOf" srcId="{77C2673D-B4F9-45D3-B48E-6FB04A780290}" destId="{283E5B7A-B6F4-4B90-82BC-0BE398330032}" srcOrd="11" destOrd="0" presId="urn:microsoft.com/office/officeart/2008/layout/LinedList"/>
    <dgm:cxn modelId="{E328AB99-9BE7-4209-8559-B5E5B306DB1A}" type="presParOf" srcId="{283E5B7A-B6F4-4B90-82BC-0BE398330032}" destId="{FB3B747B-6A15-4625-9830-44032701CC8D}" srcOrd="0" destOrd="0" presId="urn:microsoft.com/office/officeart/2008/layout/LinedList"/>
    <dgm:cxn modelId="{8C68CE0F-6BFC-404B-9693-D72DB06D4E18}" type="presParOf" srcId="{283E5B7A-B6F4-4B90-82BC-0BE398330032}" destId="{D1C552E7-23C7-4771-9B5E-42998B81B1D2}" srcOrd="1" destOrd="0" presId="urn:microsoft.com/office/officeart/2008/layout/LinedList"/>
    <dgm:cxn modelId="{9A1CC726-CA10-4956-8B0A-83655CBD055A}" type="presParOf" srcId="{77C2673D-B4F9-45D3-B48E-6FB04A780290}" destId="{6B161AE7-CAA4-48BD-8011-63D8D3C36C45}" srcOrd="12" destOrd="0" presId="urn:microsoft.com/office/officeart/2008/layout/LinedList"/>
    <dgm:cxn modelId="{CC237FBD-7945-4A11-89F9-C0245D794E94}" type="presParOf" srcId="{77C2673D-B4F9-45D3-B48E-6FB04A780290}" destId="{E81127C4-C92D-4900-8923-2B9459AF171F}" srcOrd="13" destOrd="0" presId="urn:microsoft.com/office/officeart/2008/layout/LinedList"/>
    <dgm:cxn modelId="{97C75A7D-0F3B-482C-AF41-54464755DA0F}" type="presParOf" srcId="{E81127C4-C92D-4900-8923-2B9459AF171F}" destId="{8F72CA68-DD96-4C7D-963D-79C7332B2577}" srcOrd="0" destOrd="0" presId="urn:microsoft.com/office/officeart/2008/layout/LinedList"/>
    <dgm:cxn modelId="{CE2E4791-A94F-423A-A6EF-52647899C606}" type="presParOf" srcId="{E81127C4-C92D-4900-8923-2B9459AF171F}" destId="{F49300B6-CDA7-483E-8717-08009BA3352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6918D-5E89-4B3C-93DC-D818A29FE683}">
      <dsp:nvSpPr>
        <dsp:cNvPr id="0" name=""/>
        <dsp:cNvSpPr/>
      </dsp:nvSpPr>
      <dsp:spPr>
        <a:xfrm>
          <a:off x="0" y="774"/>
          <a:ext cx="772826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D540970-1077-46BB-BFE3-E879134CAA16}">
      <dsp:nvSpPr>
        <dsp:cNvPr id="0" name=""/>
        <dsp:cNvSpPr/>
      </dsp:nvSpPr>
      <dsp:spPr>
        <a:xfrm>
          <a:off x="0" y="774"/>
          <a:ext cx="7728267" cy="906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-       Euroopan yhteisvaluutta </a:t>
          </a:r>
          <a:r>
            <a:rPr lang="fi-FI" sz="2100" b="1" kern="1200"/>
            <a:t>euro helpottaa matkustamista ja kaupankäyntiä.</a:t>
          </a:r>
          <a:endParaRPr lang="en-US" sz="2100" kern="1200"/>
        </a:p>
      </dsp:txBody>
      <dsp:txXfrm>
        <a:off x="0" y="774"/>
        <a:ext cx="7728267" cy="906455"/>
      </dsp:txXfrm>
    </dsp:sp>
    <dsp:sp modelId="{8B9FC767-B5AB-4629-A531-2ABFC9A9F773}">
      <dsp:nvSpPr>
        <dsp:cNvPr id="0" name=""/>
        <dsp:cNvSpPr/>
      </dsp:nvSpPr>
      <dsp:spPr>
        <a:xfrm>
          <a:off x="0" y="907230"/>
          <a:ext cx="7728267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84B8FDD-C87C-450A-8D50-904A4165EC80}">
      <dsp:nvSpPr>
        <dsp:cNvPr id="0" name=""/>
        <dsp:cNvSpPr/>
      </dsp:nvSpPr>
      <dsp:spPr>
        <a:xfrm>
          <a:off x="0" y="907230"/>
          <a:ext cx="7728267" cy="906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-       Yhteisestä valuutasta huolimatta </a:t>
          </a:r>
          <a:r>
            <a:rPr lang="fi-FI" sz="2100" b="1" kern="1200"/>
            <a:t>hinta- ja elintasoerot EU:n sisällä ovat edelleen suuria.</a:t>
          </a:r>
          <a:endParaRPr lang="en-US" sz="2100" kern="1200"/>
        </a:p>
      </dsp:txBody>
      <dsp:txXfrm>
        <a:off x="0" y="907230"/>
        <a:ext cx="7728267" cy="906455"/>
      </dsp:txXfrm>
    </dsp:sp>
    <dsp:sp modelId="{E725C6EC-460A-46AA-A920-71E8F235BDE9}">
      <dsp:nvSpPr>
        <dsp:cNvPr id="0" name=""/>
        <dsp:cNvSpPr/>
      </dsp:nvSpPr>
      <dsp:spPr>
        <a:xfrm>
          <a:off x="0" y="1813686"/>
          <a:ext cx="772826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C5E03A5-8E4F-410A-972F-730D8F468834}">
      <dsp:nvSpPr>
        <dsp:cNvPr id="0" name=""/>
        <dsp:cNvSpPr/>
      </dsp:nvSpPr>
      <dsp:spPr>
        <a:xfrm>
          <a:off x="0" y="1813686"/>
          <a:ext cx="7728267" cy="906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-       </a:t>
          </a:r>
          <a:r>
            <a:rPr lang="fi-FI" sz="2100" b="1" kern="1200"/>
            <a:t>Euroopan velkakriisi</a:t>
          </a:r>
          <a:r>
            <a:rPr lang="fi-FI" sz="2100" kern="1200"/>
            <a:t> hidasti EU-maiden talouskasvua ja lisäsi työttömyyttä. Julkisen velan kasvusta tuli ongelma monelle maalle.</a:t>
          </a:r>
          <a:endParaRPr lang="en-US" sz="2100" kern="1200"/>
        </a:p>
      </dsp:txBody>
      <dsp:txXfrm>
        <a:off x="0" y="1813686"/>
        <a:ext cx="7728267" cy="906455"/>
      </dsp:txXfrm>
    </dsp:sp>
    <dsp:sp modelId="{8767935E-89A0-4298-92D9-8BF5BD32B2F4}">
      <dsp:nvSpPr>
        <dsp:cNvPr id="0" name=""/>
        <dsp:cNvSpPr/>
      </dsp:nvSpPr>
      <dsp:spPr>
        <a:xfrm>
          <a:off x="0" y="2720142"/>
          <a:ext cx="7728267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6F00E60-D8A0-43F9-BE7E-E1CF36BFC93F}">
      <dsp:nvSpPr>
        <dsp:cNvPr id="0" name=""/>
        <dsp:cNvSpPr/>
      </dsp:nvSpPr>
      <dsp:spPr>
        <a:xfrm>
          <a:off x="0" y="2720142"/>
          <a:ext cx="7728267" cy="906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-       </a:t>
          </a:r>
          <a:r>
            <a:rPr lang="fi-FI" sz="2100" b="1" kern="1200"/>
            <a:t>Kreikan talousongelmat </a:t>
          </a:r>
          <a:r>
            <a:rPr lang="fi-FI" sz="2100" kern="1200"/>
            <a:t>nostivat esiin euroalueen epävakauden ja poliittiset kiistat yhteisvastuun toteuttamisesta.</a:t>
          </a:r>
          <a:endParaRPr lang="en-US" sz="2100" kern="1200"/>
        </a:p>
      </dsp:txBody>
      <dsp:txXfrm>
        <a:off x="0" y="2720142"/>
        <a:ext cx="7728267" cy="906455"/>
      </dsp:txXfrm>
    </dsp:sp>
    <dsp:sp modelId="{008E005B-09D3-4013-847F-40724C9C1AC3}">
      <dsp:nvSpPr>
        <dsp:cNvPr id="0" name=""/>
        <dsp:cNvSpPr/>
      </dsp:nvSpPr>
      <dsp:spPr>
        <a:xfrm>
          <a:off x="0" y="3626597"/>
          <a:ext cx="7728267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61B01D6-AC3B-497D-8C64-4A36E9A3C86C}">
      <dsp:nvSpPr>
        <dsp:cNvPr id="0" name=""/>
        <dsp:cNvSpPr/>
      </dsp:nvSpPr>
      <dsp:spPr>
        <a:xfrm>
          <a:off x="0" y="3626597"/>
          <a:ext cx="7728267" cy="906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-       Suomi on vastustanut Kreikalle veronmaksajien varoista myönnettyjen velkojen leikkaamista.</a:t>
          </a:r>
          <a:endParaRPr lang="en-US" sz="2100" kern="1200"/>
        </a:p>
      </dsp:txBody>
      <dsp:txXfrm>
        <a:off x="0" y="3626597"/>
        <a:ext cx="7728267" cy="906455"/>
      </dsp:txXfrm>
    </dsp:sp>
    <dsp:sp modelId="{CFA8164E-93BF-4CA9-9316-1CCBFCC8B578}">
      <dsp:nvSpPr>
        <dsp:cNvPr id="0" name=""/>
        <dsp:cNvSpPr/>
      </dsp:nvSpPr>
      <dsp:spPr>
        <a:xfrm>
          <a:off x="0" y="4533053"/>
          <a:ext cx="772826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B3B747B-6A15-4625-9830-44032701CC8D}">
      <dsp:nvSpPr>
        <dsp:cNvPr id="0" name=""/>
        <dsp:cNvSpPr/>
      </dsp:nvSpPr>
      <dsp:spPr>
        <a:xfrm>
          <a:off x="0" y="4533053"/>
          <a:ext cx="7728267" cy="906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-       </a:t>
          </a:r>
          <a:r>
            <a:rPr lang="fi-FI" sz="2100" b="1" kern="1200"/>
            <a:t>Euroopan keskuspankin tärkein tehtävä on hintavakauden ja rahoitusjärjestelmän vakauden takaaminen.</a:t>
          </a:r>
          <a:endParaRPr lang="en-US" sz="2100" kern="1200"/>
        </a:p>
      </dsp:txBody>
      <dsp:txXfrm>
        <a:off x="0" y="4533053"/>
        <a:ext cx="7728267" cy="906455"/>
      </dsp:txXfrm>
    </dsp:sp>
    <dsp:sp modelId="{6B161AE7-CAA4-48BD-8011-63D8D3C36C45}">
      <dsp:nvSpPr>
        <dsp:cNvPr id="0" name=""/>
        <dsp:cNvSpPr/>
      </dsp:nvSpPr>
      <dsp:spPr>
        <a:xfrm>
          <a:off x="0" y="5439509"/>
          <a:ext cx="7728267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F72CA68-DD96-4C7D-963D-79C7332B2577}">
      <dsp:nvSpPr>
        <dsp:cNvPr id="0" name=""/>
        <dsp:cNvSpPr/>
      </dsp:nvSpPr>
      <dsp:spPr>
        <a:xfrm>
          <a:off x="0" y="5439509"/>
          <a:ext cx="7728267" cy="906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- </a:t>
          </a:r>
          <a:r>
            <a:rPr lang="fi-FI" sz="2100" b="1" kern="1200"/>
            <a:t>Euroopasta on tulossa maailman iäkkäin maanosa</a:t>
          </a:r>
          <a:r>
            <a:rPr lang="fi-FI" sz="2100" kern="1200"/>
            <a:t>, mikä lisää eläkemenoja ja terveydenhuollon kustannuksia.</a:t>
          </a:r>
          <a:endParaRPr lang="en-US" sz="2100" kern="1200"/>
        </a:p>
      </dsp:txBody>
      <dsp:txXfrm>
        <a:off x="0" y="5439509"/>
        <a:ext cx="7728267" cy="906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dirty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01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91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96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7891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1318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803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292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13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54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677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627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13.11.2018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25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12. Euro ja ikääntyminen horjuttavat taloutta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8CD7673-5DA7-460F-AC8B-C8B91DC879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847433"/>
              </p:ext>
            </p:extLst>
          </p:nvPr>
        </p:nvGraphicFramePr>
        <p:xfrm>
          <a:off x="3759896" y="292793"/>
          <a:ext cx="7728267" cy="6346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853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D6918D-5E89-4B3C-93DC-D818A29FE6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540970-1077-46BB-BFE3-E879134CA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B9FC767-B5AB-4629-A531-2ABFC9A9F7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84B8FDD-C87C-450A-8D50-904A4165EC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725C6EC-460A-46AA-A920-71E8F235BD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5E03A5-8E4F-410A-972F-730D8F468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67935E-89A0-4298-92D9-8BF5BD32B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F00E60-D8A0-43F9-BE7E-E1CF36BFC9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08E005B-09D3-4013-847F-40724C9C1A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1B01D6-AC3B-497D-8C64-4A36E9A3C8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A8164E-93BF-4CA9-9316-1CCBFCC8B5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3B747B-6A15-4625-9830-44032701C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B161AE7-CAA4-48BD-8011-63D8D3C36C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F72CA68-DD96-4C7D-963D-79C7332B2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Kehys">
  <a:themeElements>
    <a:clrScheme name="Kehys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Kehys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Kehy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0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Kehys</vt:lpstr>
      <vt:lpstr>12. Euro ja ikääntyminen horjuttavat taloutta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27</cp:revision>
  <dcterms:created xsi:type="dcterms:W3CDTF">2012-08-08T08:08:12Z</dcterms:created>
  <dcterms:modified xsi:type="dcterms:W3CDTF">2018-11-13T10:51:08Z</dcterms:modified>
</cp:coreProperties>
</file>