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59" r:id="rId4"/>
    <p:sldId id="262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5BF38-9413-4E9F-A72C-967C767BDB9E}" v="8" dt="2018-11-07T18:14:14.419"/>
    <p1510:client id="{7C80B672-C710-4E02-AC18-FF939F47E760}" v="21" dt="2018-11-08T09:58:12.051"/>
    <p1510:client id="{3E7BF6BB-B057-4CC7-B06F-A14171C2D5FD}" v="5" dt="2018-11-08T10:28:24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53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79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36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22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79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14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21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77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588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12.11.2018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6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ml/index.f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cb/tasks/html/index.fi.html" TargetMode="External"/><Relationship Id="rId2" Type="http://schemas.openxmlformats.org/officeDocument/2006/relationships/hyperlink" Target="https://www.ecb.europa.eu/ecb/html/index.f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EKP 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4000"/>
              <a:t>Euroopan keskuspankki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293067CD-13A7-4384-B15E-5D49AF03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2629F1-A9CD-4697-889B-EF37A93C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Mikä EKP on?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F447E9-1915-4977-8E6E-889C473A2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EKP eli Euroopan keskuspankki  on koko euroalueen keskuspankki</a:t>
            </a:r>
          </a:p>
          <a:p>
            <a:r>
              <a:rPr lang="fi-FI">
                <a:solidFill>
                  <a:schemeClr val="bg1"/>
                </a:solidFill>
              </a:rPr>
              <a:t>Yksi EU:n toimielimistä </a:t>
            </a:r>
          </a:p>
          <a:p>
            <a:r>
              <a:rPr lang="fi-FI">
                <a:solidFill>
                  <a:schemeClr val="bg1"/>
                </a:solidFill>
              </a:rPr>
              <a:t>Tärkein päätöksentekijä EKP:n neuvosto </a:t>
            </a:r>
          </a:p>
          <a:p>
            <a:r>
              <a:rPr lang="fi-FI">
                <a:solidFill>
                  <a:schemeClr val="bg1"/>
                </a:solidFill>
              </a:rPr>
              <a:t>Hallintorakenne </a:t>
            </a:r>
            <a:r>
              <a:rPr lang="fi-FI">
                <a:solidFill>
                  <a:schemeClr val="bg1"/>
                </a:solidFill>
                <a:hlinkClick r:id="rId2"/>
              </a:rPr>
              <a:t>https://www.ecb.europa.eu/ecb/orga/orgachart/html/index.fi.html</a:t>
            </a:r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  <a:p>
            <a:pPr lvl="1"/>
            <a:endParaRPr lang="fi-FI">
              <a:solidFill>
                <a:schemeClr val="bg1"/>
              </a:solidFill>
            </a:endParaRPr>
          </a:p>
          <a:p>
            <a:endParaRPr lang="fi-FI">
              <a:solidFill>
                <a:schemeClr val="bg1"/>
              </a:solidFill>
            </a:endParaRPr>
          </a:p>
        </p:txBody>
      </p:sp>
      <p:pic>
        <p:nvPicPr>
          <p:cNvPr id="8" name="Kuva 9" descr="Kuva, joka sisältää kohteen taivas, ulko, puu, rakennus&#10;&#10;Kuvaus luotu, erittäin korkea luotettavuus">
            <a:extLst>
              <a:ext uri="{FF2B5EF4-FFF2-40B4-BE49-F238E27FC236}">
                <a16:creationId xmlns:a16="http://schemas.microsoft.com/office/drawing/2014/main" id="{666D03DA-9388-480D-BE81-FF98AC540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52" r="21864" b="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E9009C-D0E3-46ED-935B-6C1C296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553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3A4C03-DA80-4FAA-8BF2-4F23B60C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fi-FI"/>
              <a:t>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A6654D-CCDC-405E-8996-D8EA40644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 b="1"/>
              <a:t>Perustehtävät:</a:t>
            </a:r>
          </a:p>
          <a:p>
            <a:r>
              <a:rPr lang="fi-FI" sz="2000"/>
              <a:t>Unionin rahapolitiikan määritteleminen ja sen toteuttaminen</a:t>
            </a:r>
          </a:p>
          <a:p>
            <a:r>
              <a:rPr lang="fi-FI" sz="2000"/>
              <a:t>Valuuttamarkkinatoimien suorittaminen</a:t>
            </a:r>
          </a:p>
          <a:p>
            <a:endParaRPr lang="fi-FI" sz="2000"/>
          </a:p>
          <a:p>
            <a:r>
              <a:rPr lang="fi-FI" sz="2000" b="1"/>
              <a:t>Muita tehtäviä:</a:t>
            </a:r>
          </a:p>
          <a:p>
            <a:r>
              <a:rPr lang="fi-FI" sz="2000"/>
              <a:t>Seteleiden liikkeeseenlasku</a:t>
            </a:r>
          </a:p>
          <a:p>
            <a:r>
              <a:rPr lang="fi-FI" sz="2000"/>
              <a:t>Rahoitusjärjestelmän vakaus ja valvonta</a:t>
            </a:r>
          </a:p>
          <a:p>
            <a:r>
              <a:rPr lang="fi-FI" sz="2000"/>
              <a:t>Tilastot 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4C03FE6C-ECD6-4C6C-B9D6-1BB51C0A4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2" r="12733" b="2"/>
          <a:stretch/>
        </p:blipFill>
        <p:spPr>
          <a:xfrm>
            <a:off x="8080881" y="2093789"/>
            <a:ext cx="2896569" cy="35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E92111-89DE-4000-A852-81FBE7FD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EC4F13-B579-4264-82CC-260C7BAA0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hlinkClick r:id="rId2"/>
              </a:rPr>
              <a:t>https://www.ecb.europa.eu/ecb/html/index.fi.html</a:t>
            </a:r>
            <a:endParaRPr lang="fi-FI"/>
          </a:p>
          <a:p>
            <a:r>
              <a:rPr lang="fi-FI">
                <a:hlinkClick r:id="rId3"/>
              </a:rPr>
              <a:t>https://www.ecb.europa.eu/ecb/tasks/html/index.fi.html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973304"/>
      </p:ext>
    </p:extLst>
  </p:cSld>
  <p:clrMapOvr>
    <a:masterClrMapping/>
  </p:clrMapOvr>
</p:sld>
</file>

<file path=ppt/theme/theme1.xml><?xml version="1.0" encoding="utf-8"?>
<a:theme xmlns:a="http://schemas.openxmlformats.org/drawingml/2006/main" name="Perusta">
  <a:themeElements>
    <a:clrScheme name="Perust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erust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Application>Microsoft Office PowerPoint</Application>
  <PresentationFormat>Laajakuva</PresentationFormat>
  <Slides>4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Perusta</vt:lpstr>
      <vt:lpstr>EKP </vt:lpstr>
      <vt:lpstr>Mikä EKP on? </vt:lpstr>
      <vt:lpstr>Tehtävät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2</cp:revision>
  <dcterms:created xsi:type="dcterms:W3CDTF">2012-08-08T08:08:12Z</dcterms:created>
  <dcterms:modified xsi:type="dcterms:W3CDTF">2018-11-12T06:32:50Z</dcterms:modified>
</cp:coreProperties>
</file>