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1739E-0B1D-F345-F428-17A50D22C2FB}" v="1" dt="2018-11-08T09:55:04.169"/>
    <p1510:client id="{4611C3BC-6706-9886-0464-85592CD70E56}" v="96" dt="2018-11-07T10:40:31.868"/>
    <p1510:client id="{E7959596-9EB0-4537-FF0A-409B4C138D98}" v="59" dt="2018-11-07T10:36:36.726"/>
    <p1510:client id="{7D028FE1-2967-1A8D-F4B4-FDE82ED5A79B}" v="3" dt="2018-11-08T09:58:15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osa" userId="S::roosa.ikonen@edu.vesanto.fi::e868cba7-b2c6-4aa5-a935-5115be151d05" providerId="AD" clId="Web-{E885A1FD-4C45-4B5D-B3F9-E4C68545F8C0}"/>
    <pc:docChg chg="addSld modSld">
      <pc:chgData name="Roosa" userId="S::roosa.ikonen@edu.vesanto.fi::e868cba7-b2c6-4aa5-a935-5115be151d05" providerId="AD" clId="Web-{E885A1FD-4C45-4B5D-B3F9-E4C68545F8C0}" dt="2018-11-07T07:17:15.834" v="313" actId="20577"/>
      <pc:docMkLst>
        <pc:docMk/>
      </pc:docMkLst>
      <pc:sldChg chg="modSp">
        <pc:chgData name="Roosa" userId="S::roosa.ikonen@edu.vesanto.fi::e868cba7-b2c6-4aa5-a935-5115be151d05" providerId="AD" clId="Web-{E885A1FD-4C45-4B5D-B3F9-E4C68545F8C0}" dt="2018-11-07T06:56:57.215" v="161" actId="20577"/>
        <pc:sldMkLst>
          <pc:docMk/>
          <pc:sldMk cId="3217753714" sldId="257"/>
        </pc:sldMkLst>
        <pc:spChg chg="mod">
          <ac:chgData name="Roosa" userId="S::roosa.ikonen@edu.vesanto.fi::e868cba7-b2c6-4aa5-a935-5115be151d05" providerId="AD" clId="Web-{E885A1FD-4C45-4B5D-B3F9-E4C68545F8C0}" dt="2018-11-07T06:56:57.215" v="161" actId="20577"/>
          <ac:spMkLst>
            <pc:docMk/>
            <pc:sldMk cId="3217753714" sldId="257"/>
            <ac:spMk id="3" creationId="{456C0093-EFCF-4A30-A270-429AF596C5CC}"/>
          </ac:spMkLst>
        </pc:spChg>
      </pc:sldChg>
      <pc:sldChg chg="addSp delSp modSp">
        <pc:chgData name="Roosa" userId="S::roosa.ikonen@edu.vesanto.fi::e868cba7-b2c6-4aa5-a935-5115be151d05" providerId="AD" clId="Web-{E885A1FD-4C45-4B5D-B3F9-E4C68545F8C0}" dt="2018-11-07T06:50:39.453" v="32" actId="1076"/>
        <pc:sldMkLst>
          <pc:docMk/>
          <pc:sldMk cId="1290777265" sldId="258"/>
        </pc:sldMkLst>
        <pc:spChg chg="mod">
          <ac:chgData name="Roosa" userId="S::roosa.ikonen@edu.vesanto.fi::e868cba7-b2c6-4aa5-a935-5115be151d05" providerId="AD" clId="Web-{E885A1FD-4C45-4B5D-B3F9-E4C68545F8C0}" dt="2018-11-07T06:50:09.530" v="22" actId="20577"/>
          <ac:spMkLst>
            <pc:docMk/>
            <pc:sldMk cId="1290777265" sldId="258"/>
            <ac:spMk id="2" creationId="{FB54F05C-A994-41A1-AA1E-543DBC29B76D}"/>
          </ac:spMkLst>
        </pc:spChg>
        <pc:spChg chg="mod">
          <ac:chgData name="Roosa" userId="S::roosa.ikonen@edu.vesanto.fi::e868cba7-b2c6-4aa5-a935-5115be151d05" providerId="AD" clId="Web-{E885A1FD-4C45-4B5D-B3F9-E4C68545F8C0}" dt="2018-11-07T06:50:39.453" v="32" actId="1076"/>
          <ac:spMkLst>
            <pc:docMk/>
            <pc:sldMk cId="1290777265" sldId="258"/>
            <ac:spMk id="3" creationId="{B15FBE54-06CC-4093-8701-E3FC9D7080AF}"/>
          </ac:spMkLst>
        </pc:spChg>
        <pc:picChg chg="add del mod">
          <ac:chgData name="Roosa" userId="S::roosa.ikonen@edu.vesanto.fi::e868cba7-b2c6-4aa5-a935-5115be151d05" providerId="AD" clId="Web-{E885A1FD-4C45-4B5D-B3F9-E4C68545F8C0}" dt="2018-11-07T06:50:31.390" v="29"/>
          <ac:picMkLst>
            <pc:docMk/>
            <pc:sldMk cId="1290777265" sldId="258"/>
            <ac:picMk id="4" creationId="{997F6A81-4259-4F42-87BE-356FA4F88A5A}"/>
          </ac:picMkLst>
        </pc:picChg>
      </pc:sldChg>
      <pc:sldChg chg="addSp delSp modSp mod setBg">
        <pc:chgData name="Roosa" userId="S::roosa.ikonen@edu.vesanto.fi::e868cba7-b2c6-4aa5-a935-5115be151d05" providerId="AD" clId="Web-{E885A1FD-4C45-4B5D-B3F9-E4C68545F8C0}" dt="2018-11-07T07:03:58.088" v="306" actId="20577"/>
        <pc:sldMkLst>
          <pc:docMk/>
          <pc:sldMk cId="1263563661" sldId="262"/>
        </pc:sldMkLst>
        <pc:spChg chg="mod">
          <ac:chgData name="Roosa" userId="S::roosa.ikonen@edu.vesanto.fi::e868cba7-b2c6-4aa5-a935-5115be151d05" providerId="AD" clId="Web-{E885A1FD-4C45-4B5D-B3F9-E4C68545F8C0}" dt="2018-11-07T07:00:00.237" v="165"/>
          <ac:spMkLst>
            <pc:docMk/>
            <pc:sldMk cId="1263563661" sldId="262"/>
            <ac:spMk id="2" creationId="{16D5711D-301C-4CB6-9B44-AA8C38883D54}"/>
          </ac:spMkLst>
        </pc:spChg>
        <pc:spChg chg="del">
          <ac:chgData name="Roosa" userId="S::roosa.ikonen@edu.vesanto.fi::e868cba7-b2c6-4aa5-a935-5115be151d05" providerId="AD" clId="Web-{E885A1FD-4C45-4B5D-B3F9-E4C68545F8C0}" dt="2018-11-07T06:59:46.065" v="163"/>
          <ac:spMkLst>
            <pc:docMk/>
            <pc:sldMk cId="1263563661" sldId="262"/>
            <ac:spMk id="3" creationId="{67CFCCF7-51F8-41A5-A63D-5585AF8EB71C}"/>
          </ac:spMkLst>
        </pc:spChg>
        <pc:spChg chg="add mod">
          <ac:chgData name="Roosa" userId="S::roosa.ikonen@edu.vesanto.fi::e868cba7-b2c6-4aa5-a935-5115be151d05" providerId="AD" clId="Web-{E885A1FD-4C45-4B5D-B3F9-E4C68545F8C0}" dt="2018-11-07T07:03:58.088" v="306" actId="20577"/>
          <ac:spMkLst>
            <pc:docMk/>
            <pc:sldMk cId="1263563661" sldId="262"/>
            <ac:spMk id="4" creationId="{6B92EE3A-DE74-4F53-9937-7C5275C3D061}"/>
          </ac:spMkLst>
        </pc:spChg>
        <pc:spChg chg="add mod">
          <ac:chgData name="Roosa" userId="S::roosa.ikonen@edu.vesanto.fi::e868cba7-b2c6-4aa5-a935-5115be151d05" providerId="AD" clId="Web-{E885A1FD-4C45-4B5D-B3F9-E4C68545F8C0}" dt="2018-11-07T07:03:00.305" v="280" actId="20577"/>
          <ac:spMkLst>
            <pc:docMk/>
            <pc:sldMk cId="1263563661" sldId="262"/>
            <ac:spMk id="9" creationId="{1DAFE02F-0598-4C29-B5B5-E9D1FCE8569B}"/>
          </ac:spMkLst>
        </pc:spChg>
        <pc:spChg chg="add">
          <ac:chgData name="Roosa" userId="S::roosa.ikonen@edu.vesanto.fi::e868cba7-b2c6-4aa5-a935-5115be151d05" providerId="AD" clId="Web-{E885A1FD-4C45-4B5D-B3F9-E4C68545F8C0}" dt="2018-11-07T07:00:00.237" v="165"/>
          <ac:spMkLst>
            <pc:docMk/>
            <pc:sldMk cId="1263563661" sldId="262"/>
            <ac:spMk id="12" creationId="{E862BE82-D00D-42C1-BF16-93AA37870C32}"/>
          </ac:spMkLst>
        </pc:spChg>
        <pc:spChg chg="add">
          <ac:chgData name="Roosa" userId="S::roosa.ikonen@edu.vesanto.fi::e868cba7-b2c6-4aa5-a935-5115be151d05" providerId="AD" clId="Web-{E885A1FD-4C45-4B5D-B3F9-E4C68545F8C0}" dt="2018-11-07T07:00:00.237" v="165"/>
          <ac:spMkLst>
            <pc:docMk/>
            <pc:sldMk cId="1263563661" sldId="262"/>
            <ac:spMk id="14" creationId="{F6D92C2D-1D3D-4974-918C-06579FB354A9}"/>
          </ac:spMkLst>
        </pc:spChg>
        <pc:picChg chg="add del mod ord replId">
          <ac:chgData name="Roosa" userId="S::roosa.ikonen@edu.vesanto.fi::e868cba7-b2c6-4aa5-a935-5115be151d05" providerId="AD" clId="Web-{E885A1FD-4C45-4B5D-B3F9-E4C68545F8C0}" dt="2018-11-07T07:00:00.237" v="165"/>
          <ac:picMkLst>
            <pc:docMk/>
            <pc:sldMk cId="1263563661" sldId="262"/>
            <ac:picMk id="6" creationId="{AFE588BF-00F8-4C55-9E98-F63234A98237}"/>
          </ac:picMkLst>
        </pc:picChg>
        <pc:picChg chg="add">
          <ac:chgData name="Roosa" userId="S::roosa.ikonen@edu.vesanto.fi::e868cba7-b2c6-4aa5-a935-5115be151d05" providerId="AD" clId="Web-{E885A1FD-4C45-4B5D-B3F9-E4C68545F8C0}" dt="2018-11-07T07:00:00.237" v="165"/>
          <ac:picMkLst>
            <pc:docMk/>
            <pc:sldMk cId="1263563661" sldId="262"/>
            <ac:picMk id="7" creationId="{AFE588BF-00F8-4C55-9E98-F63234A98237}"/>
          </ac:picMkLst>
        </pc:picChg>
      </pc:sldChg>
      <pc:sldChg chg="modSp new">
        <pc:chgData name="Roosa" userId="S::roosa.ikonen@edu.vesanto.fi::e868cba7-b2c6-4aa5-a935-5115be151d05" providerId="AD" clId="Web-{E885A1FD-4C45-4B5D-B3F9-E4C68545F8C0}" dt="2018-11-07T07:17:14.349" v="311" actId="20577"/>
        <pc:sldMkLst>
          <pc:docMk/>
          <pc:sldMk cId="1427330876" sldId="265"/>
        </pc:sldMkLst>
        <pc:spChg chg="mod">
          <ac:chgData name="Roosa" userId="S::roosa.ikonen@edu.vesanto.fi::e868cba7-b2c6-4aa5-a935-5115be151d05" providerId="AD" clId="Web-{E885A1FD-4C45-4B5D-B3F9-E4C68545F8C0}" dt="2018-11-07T07:17:14.349" v="311" actId="20577"/>
          <ac:spMkLst>
            <pc:docMk/>
            <pc:sldMk cId="1427330876" sldId="265"/>
            <ac:spMk id="3" creationId="{B99FB63A-0186-4F2D-B47B-AF6D71236D6F}"/>
          </ac:spMkLst>
        </pc:spChg>
      </pc:sldChg>
    </pc:docChg>
  </pc:docChgLst>
  <pc:docChgLst>
    <pc:chgData name="Laura" userId="S::laura.koponen@edu.vesanto.fi::6cc4b2bf-eb35-4eed-b0d5-5f54ea9dff32" providerId="AD" clId="Web-{E9C1404F-BEEC-2F90-4FAC-BCB00AD6FBEB}"/>
    <pc:docChg chg="addSld modSld sldOrd">
      <pc:chgData name="Laura" userId="S::laura.koponen@edu.vesanto.fi::6cc4b2bf-eb35-4eed-b0d5-5f54ea9dff32" providerId="AD" clId="Web-{E9C1404F-BEEC-2F90-4FAC-BCB00AD6FBEB}" dt="2018-11-07T07:15:13.934" v="441" actId="20577"/>
      <pc:docMkLst>
        <pc:docMk/>
      </pc:docMkLst>
      <pc:sldChg chg="addSp delSp modSp mod setBg setClrOvrMap">
        <pc:chgData name="Laura" userId="S::laura.koponen@edu.vesanto.fi::6cc4b2bf-eb35-4eed-b0d5-5f54ea9dff32" providerId="AD" clId="Web-{E9C1404F-BEEC-2F90-4FAC-BCB00AD6FBEB}" dt="2018-11-07T07:13:49.058" v="373" actId="1076"/>
        <pc:sldMkLst>
          <pc:docMk/>
          <pc:sldMk cId="782385677" sldId="256"/>
        </pc:sldMkLst>
        <pc:spChg chg="mod">
          <ac:chgData name="Laura" userId="S::laura.koponen@edu.vesanto.fi::6cc4b2bf-eb35-4eed-b0d5-5f54ea9dff32" providerId="AD" clId="Web-{E9C1404F-BEEC-2F90-4FAC-BCB00AD6FBEB}" dt="2018-11-07T06:44:12.388" v="111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Laura" userId="S::laura.koponen@edu.vesanto.fi::6cc4b2bf-eb35-4eed-b0d5-5f54ea9dff32" providerId="AD" clId="Web-{E9C1404F-BEEC-2F90-4FAC-BCB00AD6FBEB}" dt="2018-11-07T07:11:42.089" v="343" actId="1076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Laura" userId="S::laura.koponen@edu.vesanto.fi::6cc4b2bf-eb35-4eed-b0d5-5f54ea9dff32" providerId="AD" clId="Web-{E9C1404F-BEEC-2F90-4FAC-BCB00AD6FBEB}" dt="2018-11-07T06:41:31.621" v="33"/>
          <ac:spMkLst>
            <pc:docMk/>
            <pc:sldMk cId="782385677" sldId="256"/>
            <ac:spMk id="13" creationId="{71B2258F-86CA-4D4D-8270-BC05FCDEBFB3}"/>
          </ac:spMkLst>
        </pc:spChg>
        <pc:picChg chg="add del mod">
          <ac:chgData name="Laura" userId="S::laura.koponen@edu.vesanto.fi::6cc4b2bf-eb35-4eed-b0d5-5f54ea9dff32" providerId="AD" clId="Web-{E9C1404F-BEEC-2F90-4FAC-BCB00AD6FBEB}" dt="2018-11-07T06:40:52.183" v="29"/>
          <ac:picMkLst>
            <pc:docMk/>
            <pc:sldMk cId="782385677" sldId="256"/>
            <ac:picMk id="4" creationId="{D93FE7AB-CEBE-4A74-89F3-EB8E9D5882A0}"/>
          </ac:picMkLst>
        </pc:picChg>
        <pc:picChg chg="add del mod">
          <ac:chgData name="Laura" userId="S::laura.koponen@edu.vesanto.fi::6cc4b2bf-eb35-4eed-b0d5-5f54ea9dff32" providerId="AD" clId="Web-{E9C1404F-BEEC-2F90-4FAC-BCB00AD6FBEB}" dt="2018-11-07T06:40:58.167" v="31"/>
          <ac:picMkLst>
            <pc:docMk/>
            <pc:sldMk cId="782385677" sldId="256"/>
            <ac:picMk id="6" creationId="{E5EF5F17-5549-4825-A7BF-81287860846F}"/>
          </ac:picMkLst>
        </pc:picChg>
        <pc:picChg chg="add mod ord">
          <ac:chgData name="Laura" userId="S::laura.koponen@edu.vesanto.fi::6cc4b2bf-eb35-4eed-b0d5-5f54ea9dff32" providerId="AD" clId="Web-{E9C1404F-BEEC-2F90-4FAC-BCB00AD6FBEB}" dt="2018-11-07T07:13:49.058" v="373" actId="1076"/>
          <ac:picMkLst>
            <pc:docMk/>
            <pc:sldMk cId="782385677" sldId="256"/>
            <ac:picMk id="8" creationId="{2E948B8D-A4BD-4AF8-87A8-4E41176C1B92}"/>
          </ac:picMkLst>
        </pc:picChg>
      </pc:sldChg>
      <pc:sldChg chg="addSp delSp modSp new mod setBg">
        <pc:chgData name="Laura" userId="S::laura.koponen@edu.vesanto.fi::6cc4b2bf-eb35-4eed-b0d5-5f54ea9dff32" providerId="AD" clId="Web-{E9C1404F-BEEC-2F90-4FAC-BCB00AD6FBEB}" dt="2018-11-07T06:57:48.489" v="159" actId="1076"/>
        <pc:sldMkLst>
          <pc:docMk/>
          <pc:sldMk cId="3217753714" sldId="257"/>
        </pc:sldMkLst>
        <pc:spChg chg="mod">
          <ac:chgData name="Laura" userId="S::laura.koponen@edu.vesanto.fi::6cc4b2bf-eb35-4eed-b0d5-5f54ea9dff32" providerId="AD" clId="Web-{E9C1404F-BEEC-2F90-4FAC-BCB00AD6FBEB}" dt="2018-11-07T06:51:20.517" v="153"/>
          <ac:spMkLst>
            <pc:docMk/>
            <pc:sldMk cId="3217753714" sldId="257"/>
            <ac:spMk id="2" creationId="{DE84D572-A585-4446-BA7B-A6023579F4B4}"/>
          </ac:spMkLst>
        </pc:spChg>
        <pc:spChg chg="mod ord">
          <ac:chgData name="Laura" userId="S::laura.koponen@edu.vesanto.fi::6cc4b2bf-eb35-4eed-b0d5-5f54ea9dff32" providerId="AD" clId="Web-{E9C1404F-BEEC-2F90-4FAC-BCB00AD6FBEB}" dt="2018-11-07T06:51:20.517" v="153"/>
          <ac:spMkLst>
            <pc:docMk/>
            <pc:sldMk cId="3217753714" sldId="257"/>
            <ac:spMk id="3" creationId="{456C0093-EFCF-4A30-A270-429AF596C5CC}"/>
          </ac:spMkLst>
        </pc:spChg>
        <pc:spChg chg="add mod">
          <ac:chgData name="Laura" userId="S::laura.koponen@edu.vesanto.fi::6cc4b2bf-eb35-4eed-b0d5-5f54ea9dff32" providerId="AD" clId="Web-{E9C1404F-BEEC-2F90-4FAC-BCB00AD6FBEB}" dt="2018-11-07T06:57:48.489" v="159" actId="1076"/>
          <ac:spMkLst>
            <pc:docMk/>
            <pc:sldMk cId="3217753714" sldId="257"/>
            <ac:spMk id="8" creationId="{ABDAB927-7C80-46F1-822F-28F9DF74F6BF}"/>
          </ac:spMkLst>
        </pc:spChg>
        <pc:picChg chg="add del mod">
          <ac:chgData name="Laura" userId="S::laura.koponen@edu.vesanto.fi::6cc4b2bf-eb35-4eed-b0d5-5f54ea9dff32" providerId="AD" clId="Web-{E9C1404F-BEEC-2F90-4FAC-BCB00AD6FBEB}" dt="2018-11-07T06:48:10.407" v="148"/>
          <ac:picMkLst>
            <pc:docMk/>
            <pc:sldMk cId="3217753714" sldId="257"/>
            <ac:picMk id="4" creationId="{881E316B-673F-4A4F-9663-92B8EFEA4AEF}"/>
          </ac:picMkLst>
        </pc:picChg>
        <pc:picChg chg="add mod">
          <ac:chgData name="Laura" userId="S::laura.koponen@edu.vesanto.fi::6cc4b2bf-eb35-4eed-b0d5-5f54ea9dff32" providerId="AD" clId="Web-{E9C1404F-BEEC-2F90-4FAC-BCB00AD6FBEB}" dt="2018-11-07T06:51:20.517" v="153"/>
          <ac:picMkLst>
            <pc:docMk/>
            <pc:sldMk cId="3217753714" sldId="257"/>
            <ac:picMk id="6" creationId="{244972C5-F81A-40EF-8078-022EFFFE91B9}"/>
          </ac:picMkLst>
        </pc:picChg>
        <pc:cxnChg chg="add">
          <ac:chgData name="Laura" userId="S::laura.koponen@edu.vesanto.fi::6cc4b2bf-eb35-4eed-b0d5-5f54ea9dff32" providerId="AD" clId="Web-{E9C1404F-BEEC-2F90-4FAC-BCB00AD6FBEB}" dt="2018-11-07T06:51:20.517" v="153"/>
          <ac:cxnSpMkLst>
            <pc:docMk/>
            <pc:sldMk cId="3217753714" sldId="257"/>
            <ac:cxnSpMk id="11" creationId="{A7F400EE-A8A5-48AF-B4D6-291B52C6F0B0}"/>
          </ac:cxnSpMkLst>
        </pc:cxnChg>
      </pc:sldChg>
      <pc:sldChg chg="new">
        <pc:chgData name="Laura" userId="S::laura.koponen@edu.vesanto.fi::6cc4b2bf-eb35-4eed-b0d5-5f54ea9dff32" providerId="AD" clId="Web-{E9C1404F-BEEC-2F90-4FAC-BCB00AD6FBEB}" dt="2018-11-07T06:39:44.558" v="26"/>
        <pc:sldMkLst>
          <pc:docMk/>
          <pc:sldMk cId="1290777265" sldId="258"/>
        </pc:sldMkLst>
      </pc:sldChg>
      <pc:sldChg chg="addSp delSp modSp new mod ord setBg">
        <pc:chgData name="Laura" userId="S::laura.koponen@edu.vesanto.fi::6cc4b2bf-eb35-4eed-b0d5-5f54ea9dff32" providerId="AD" clId="Web-{E9C1404F-BEEC-2F90-4FAC-BCB00AD6FBEB}" dt="2018-11-07T07:07:52.149" v="174" actId="1076"/>
        <pc:sldMkLst>
          <pc:docMk/>
          <pc:sldMk cId="1038253894" sldId="259"/>
        </pc:sldMkLst>
        <pc:spChg chg="del">
          <ac:chgData name="Laura" userId="S::laura.koponen@edu.vesanto.fi::6cc4b2bf-eb35-4eed-b0d5-5f54ea9dff32" providerId="AD" clId="Web-{E9C1404F-BEEC-2F90-4FAC-BCB00AD6FBEB}" dt="2018-11-07T06:48:17.141" v="150"/>
          <ac:spMkLst>
            <pc:docMk/>
            <pc:sldMk cId="1038253894" sldId="259"/>
            <ac:spMk id="2" creationId="{499EC91E-D6FD-4989-AB37-ACE8D93DB004}"/>
          </ac:spMkLst>
        </pc:spChg>
        <pc:spChg chg="del">
          <ac:chgData name="Laura" userId="S::laura.koponen@edu.vesanto.fi::6cc4b2bf-eb35-4eed-b0d5-5f54ea9dff32" providerId="AD" clId="Web-{E9C1404F-BEEC-2F90-4FAC-BCB00AD6FBEB}" dt="2018-11-07T06:48:14.688" v="149"/>
          <ac:spMkLst>
            <pc:docMk/>
            <pc:sldMk cId="1038253894" sldId="259"/>
            <ac:spMk id="3" creationId="{2B2EDC03-CAB5-4CE5-B5A7-CEDD33F25A32}"/>
          </ac:spMkLst>
        </pc:spChg>
        <pc:spChg chg="add mod">
          <ac:chgData name="Laura" userId="S::laura.koponen@edu.vesanto.fi::6cc4b2bf-eb35-4eed-b0d5-5f54ea9dff32" providerId="AD" clId="Web-{E9C1404F-BEEC-2F90-4FAC-BCB00AD6FBEB}" dt="2018-11-07T07:00:27.662" v="163" actId="1076"/>
          <ac:spMkLst>
            <pc:docMk/>
            <pc:sldMk cId="1038253894" sldId="259"/>
            <ac:spMk id="6" creationId="{42F5B00E-FC15-44DE-BBCF-320A7002F5FE}"/>
          </ac:spMkLst>
        </pc:spChg>
        <pc:spChg chg="add mod">
          <ac:chgData name="Laura" userId="S::laura.koponen@edu.vesanto.fi::6cc4b2bf-eb35-4eed-b0d5-5f54ea9dff32" providerId="AD" clId="Web-{E9C1404F-BEEC-2F90-4FAC-BCB00AD6FBEB}" dt="2018-11-07T07:07:52.149" v="174" actId="1076"/>
          <ac:spMkLst>
            <pc:docMk/>
            <pc:sldMk cId="1038253894" sldId="259"/>
            <ac:spMk id="7" creationId="{7A42DF28-325D-4B68-BB64-918BEBA935C9}"/>
          </ac:spMkLst>
        </pc:spChg>
        <pc:picChg chg="add mod ord">
          <ac:chgData name="Laura" userId="S::laura.koponen@edu.vesanto.fi::6cc4b2bf-eb35-4eed-b0d5-5f54ea9dff32" providerId="AD" clId="Web-{E9C1404F-BEEC-2F90-4FAC-BCB00AD6FBEB}" dt="2018-11-07T06:48:17.141" v="150"/>
          <ac:picMkLst>
            <pc:docMk/>
            <pc:sldMk cId="1038253894" sldId="259"/>
            <ac:picMk id="4" creationId="{C76EF8B8-E0A6-4729-89A6-57D609F4D174}"/>
          </ac:picMkLst>
        </pc:picChg>
      </pc:sldChg>
      <pc:sldChg chg="addSp delSp modSp new mod setBg">
        <pc:chgData name="Laura" userId="S::laura.koponen@edu.vesanto.fi::6cc4b2bf-eb35-4eed-b0d5-5f54ea9dff32" providerId="AD" clId="Web-{E9C1404F-BEEC-2F90-4FAC-BCB00AD6FBEB}" dt="2018-11-07T06:52:07.908" v="156"/>
        <pc:sldMkLst>
          <pc:docMk/>
          <pc:sldMk cId="2809309611" sldId="261"/>
        </pc:sldMkLst>
        <pc:spChg chg="mod">
          <ac:chgData name="Laura" userId="S::laura.koponen@edu.vesanto.fi::6cc4b2bf-eb35-4eed-b0d5-5f54ea9dff32" providerId="AD" clId="Web-{E9C1404F-BEEC-2F90-4FAC-BCB00AD6FBEB}" dt="2018-11-07T06:52:07.908" v="156"/>
          <ac:spMkLst>
            <pc:docMk/>
            <pc:sldMk cId="2809309611" sldId="261"/>
            <ac:spMk id="2" creationId="{BB4AC8C3-4083-4923-A62D-E2DD72E57EFA}"/>
          </ac:spMkLst>
        </pc:spChg>
        <pc:spChg chg="del">
          <ac:chgData name="Laura" userId="S::laura.koponen@edu.vesanto.fi::6cc4b2bf-eb35-4eed-b0d5-5f54ea9dff32" providerId="AD" clId="Web-{E9C1404F-BEEC-2F90-4FAC-BCB00AD6FBEB}" dt="2018-11-07T06:51:58.736" v="155"/>
          <ac:spMkLst>
            <pc:docMk/>
            <pc:sldMk cId="2809309611" sldId="261"/>
            <ac:spMk id="3" creationId="{498FC009-EED2-4156-8422-BC60D0BF0BF5}"/>
          </ac:spMkLst>
        </pc:spChg>
        <pc:spChg chg="add">
          <ac:chgData name="Laura" userId="S::laura.koponen@edu.vesanto.fi::6cc4b2bf-eb35-4eed-b0d5-5f54ea9dff32" providerId="AD" clId="Web-{E9C1404F-BEEC-2F90-4FAC-BCB00AD6FBEB}" dt="2018-11-07T06:52:07.908" v="156"/>
          <ac:spMkLst>
            <pc:docMk/>
            <pc:sldMk cId="2809309611" sldId="261"/>
            <ac:spMk id="9" creationId="{16AB0612-A347-4256-8F92-37875D70EE3C}"/>
          </ac:spMkLst>
        </pc:spChg>
        <pc:picChg chg="add del mod ord replId">
          <ac:chgData name="Laura" userId="S::laura.koponen@edu.vesanto.fi::6cc4b2bf-eb35-4eed-b0d5-5f54ea9dff32" providerId="AD" clId="Web-{E9C1404F-BEEC-2F90-4FAC-BCB00AD6FBEB}" dt="2018-11-07T06:52:07.908" v="156"/>
          <ac:picMkLst>
            <pc:docMk/>
            <pc:sldMk cId="2809309611" sldId="261"/>
            <ac:picMk id="6" creationId="{C02BBA23-D16F-4BBC-BBBD-55522C5F4537}"/>
          </ac:picMkLst>
        </pc:picChg>
        <pc:picChg chg="add">
          <ac:chgData name="Laura" userId="S::laura.koponen@edu.vesanto.fi::6cc4b2bf-eb35-4eed-b0d5-5f54ea9dff32" providerId="AD" clId="Web-{E9C1404F-BEEC-2F90-4FAC-BCB00AD6FBEB}" dt="2018-11-07T06:52:07.908" v="156"/>
          <ac:picMkLst>
            <pc:docMk/>
            <pc:sldMk cId="2809309611" sldId="261"/>
            <ac:picMk id="7" creationId="{C02BBA23-D16F-4BBC-BBBD-55522C5F4537}"/>
          </ac:picMkLst>
        </pc:picChg>
      </pc:sldChg>
      <pc:sldChg chg="new">
        <pc:chgData name="Laura" userId="S::laura.koponen@edu.vesanto.fi::6cc4b2bf-eb35-4eed-b0d5-5f54ea9dff32" providerId="AD" clId="Web-{E9C1404F-BEEC-2F90-4FAC-BCB00AD6FBEB}" dt="2018-11-07T06:59:16.146" v="160"/>
        <pc:sldMkLst>
          <pc:docMk/>
          <pc:sldMk cId="1263563661" sldId="262"/>
        </pc:sldMkLst>
      </pc:sldChg>
      <pc:sldChg chg="addSp delSp modSp mod setBg">
        <pc:chgData name="Laura" userId="S::laura.koponen@edu.vesanto.fi::6cc4b2bf-eb35-4eed-b0d5-5f54ea9dff32" providerId="AD" clId="Web-{E9C1404F-BEEC-2F90-4FAC-BCB00AD6FBEB}" dt="2018-11-07T07:13:05.933" v="372" actId="14100"/>
        <pc:sldMkLst>
          <pc:docMk/>
          <pc:sldMk cId="344524351" sldId="263"/>
        </pc:sldMkLst>
        <pc:spChg chg="del">
          <ac:chgData name="Laura" userId="S::laura.koponen@edu.vesanto.fi::6cc4b2bf-eb35-4eed-b0d5-5f54ea9dff32" providerId="AD" clId="Web-{E9C1404F-BEEC-2F90-4FAC-BCB00AD6FBEB}" dt="2018-11-07T07:03:47.430" v="165"/>
          <ac:spMkLst>
            <pc:docMk/>
            <pc:sldMk cId="344524351" sldId="263"/>
            <ac:spMk id="2" creationId="{4AE7BF10-BEB1-49F0-BB49-2F8538A5697A}"/>
          </ac:spMkLst>
        </pc:spChg>
        <pc:spChg chg="del">
          <ac:chgData name="Laura" userId="S::laura.koponen@edu.vesanto.fi::6cc4b2bf-eb35-4eed-b0d5-5f54ea9dff32" providerId="AD" clId="Web-{E9C1404F-BEEC-2F90-4FAC-BCB00AD6FBEB}" dt="2018-11-07T07:03:44.351" v="164"/>
          <ac:spMkLst>
            <pc:docMk/>
            <pc:sldMk cId="344524351" sldId="263"/>
            <ac:spMk id="3" creationId="{31E9ED20-C69D-4C85-B2E3-B0D8E8CA89C1}"/>
          </ac:spMkLst>
        </pc:spChg>
        <pc:spChg chg="add">
          <ac:chgData name="Laura" userId="S::laura.koponen@edu.vesanto.fi::6cc4b2bf-eb35-4eed-b0d5-5f54ea9dff32" providerId="AD" clId="Web-{E9C1404F-BEEC-2F90-4FAC-BCB00AD6FBEB}" dt="2018-11-07T07:03:47.430" v="165"/>
          <ac:spMkLst>
            <pc:docMk/>
            <pc:sldMk cId="344524351" sldId="263"/>
            <ac:spMk id="9" creationId="{57845966-6EFC-468A-9CC7-BAB4B95854E7}"/>
          </ac:spMkLst>
        </pc:spChg>
        <pc:spChg chg="add">
          <ac:chgData name="Laura" userId="S::laura.koponen@edu.vesanto.fi::6cc4b2bf-eb35-4eed-b0d5-5f54ea9dff32" providerId="AD" clId="Web-{E9C1404F-BEEC-2F90-4FAC-BCB00AD6FBEB}" dt="2018-11-07T07:03:47.430" v="165"/>
          <ac:spMkLst>
            <pc:docMk/>
            <pc:sldMk cId="344524351" sldId="263"/>
            <ac:spMk id="13" creationId="{ADAD1991-FFD1-4E94-ABAB-7560D33008E4}"/>
          </ac:spMkLst>
        </pc:spChg>
        <pc:picChg chg="add mod ord">
          <ac:chgData name="Laura" userId="S::laura.koponen@edu.vesanto.fi::6cc4b2bf-eb35-4eed-b0d5-5f54ea9dff32" providerId="AD" clId="Web-{E9C1404F-BEEC-2F90-4FAC-BCB00AD6FBEB}" dt="2018-11-07T07:13:05.933" v="372" actId="14100"/>
          <ac:picMkLst>
            <pc:docMk/>
            <pc:sldMk cId="344524351" sldId="263"/>
            <ac:picMk id="4" creationId="{F4EFA757-DEF0-46B9-A3DD-D9D38AA597DD}"/>
          </ac:picMkLst>
        </pc:picChg>
        <pc:picChg chg="add">
          <ac:chgData name="Laura" userId="S::laura.koponen@edu.vesanto.fi::6cc4b2bf-eb35-4eed-b0d5-5f54ea9dff32" providerId="AD" clId="Web-{E9C1404F-BEEC-2F90-4FAC-BCB00AD6FBEB}" dt="2018-11-07T07:03:47.430" v="165"/>
          <ac:picMkLst>
            <pc:docMk/>
            <pc:sldMk cId="344524351" sldId="263"/>
            <ac:picMk id="11" creationId="{75554383-98AF-4A47-BB65-705FAAA4BE6A}"/>
          </ac:picMkLst>
        </pc:picChg>
      </pc:sldChg>
      <pc:sldChg chg="addSp modSp new mod setBg">
        <pc:chgData name="Laura" userId="S::laura.koponen@edu.vesanto.fi::6cc4b2bf-eb35-4eed-b0d5-5f54ea9dff32" providerId="AD" clId="Web-{E9C1404F-BEEC-2F90-4FAC-BCB00AD6FBEB}" dt="2018-11-07T07:15:13.934" v="440" actId="20577"/>
        <pc:sldMkLst>
          <pc:docMk/>
          <pc:sldMk cId="2124967574" sldId="264"/>
        </pc:sldMkLst>
        <pc:spChg chg="mod">
          <ac:chgData name="Laura" userId="S::laura.koponen@edu.vesanto.fi::6cc4b2bf-eb35-4eed-b0d5-5f54ea9dff32" providerId="AD" clId="Web-{E9C1404F-BEEC-2F90-4FAC-BCB00AD6FBEB}" dt="2018-11-07T07:14:56.559" v="375"/>
          <ac:spMkLst>
            <pc:docMk/>
            <pc:sldMk cId="2124967574" sldId="264"/>
            <ac:spMk id="2" creationId="{6B2172E0-6D8A-4182-BE57-76142ADAA7F5}"/>
          </ac:spMkLst>
        </pc:spChg>
        <pc:spChg chg="mod">
          <ac:chgData name="Laura" userId="S::laura.koponen@edu.vesanto.fi::6cc4b2bf-eb35-4eed-b0d5-5f54ea9dff32" providerId="AD" clId="Web-{E9C1404F-BEEC-2F90-4FAC-BCB00AD6FBEB}" dt="2018-11-07T07:15:13.934" v="440" actId="20577"/>
          <ac:spMkLst>
            <pc:docMk/>
            <pc:sldMk cId="2124967574" sldId="264"/>
            <ac:spMk id="3" creationId="{75C5EA3C-52AD-4703-BE17-7262A38435B5}"/>
          </ac:spMkLst>
        </pc:spChg>
        <pc:picChg chg="add mod">
          <ac:chgData name="Laura" userId="S::laura.koponen@edu.vesanto.fi::6cc4b2bf-eb35-4eed-b0d5-5f54ea9dff32" providerId="AD" clId="Web-{E9C1404F-BEEC-2F90-4FAC-BCB00AD6FBEB}" dt="2018-11-07T07:14:56.559" v="375"/>
          <ac:picMkLst>
            <pc:docMk/>
            <pc:sldMk cId="2124967574" sldId="264"/>
            <ac:picMk id="4" creationId="{6B8A67D4-5D91-4F86-9263-DCFE202255A7}"/>
          </ac:picMkLst>
        </pc:picChg>
      </pc:sldChg>
    </pc:docChg>
  </pc:docChgLst>
  <pc:docChgLst>
    <pc:chgData name="Roosa" userId="S::roosa.ikonen@edu.vesanto.fi::e868cba7-b2c6-4aa5-a935-5115be151d05" providerId="AD" clId="Web-{7D028FE1-2967-1A8D-F4B4-FDE82ED5A79B}"/>
    <pc:docChg chg="modSld">
      <pc:chgData name="Roosa" userId="S::roosa.ikonen@edu.vesanto.fi::e868cba7-b2c6-4aa5-a935-5115be151d05" providerId="AD" clId="Web-{7D028FE1-2967-1A8D-F4B4-FDE82ED5A79B}" dt="2018-11-08T09:58:15.075" v="4" actId="1076"/>
      <pc:docMkLst>
        <pc:docMk/>
      </pc:docMkLst>
      <pc:sldChg chg="addSp modSp">
        <pc:chgData name="Roosa" userId="S::roosa.ikonen@edu.vesanto.fi::e868cba7-b2c6-4aa5-a935-5115be151d05" providerId="AD" clId="Web-{7D028FE1-2967-1A8D-F4B4-FDE82ED5A79B}" dt="2018-11-08T09:58:15.075" v="4" actId="1076"/>
        <pc:sldMkLst>
          <pc:docMk/>
          <pc:sldMk cId="77091724" sldId="267"/>
        </pc:sldMkLst>
        <pc:spChg chg="add mod">
          <ac:chgData name="Roosa" userId="S::roosa.ikonen@edu.vesanto.fi::e868cba7-b2c6-4aa5-a935-5115be151d05" providerId="AD" clId="Web-{7D028FE1-2967-1A8D-F4B4-FDE82ED5A79B}" dt="2018-11-08T09:58:15.075" v="4" actId="1076"/>
          <ac:spMkLst>
            <pc:docMk/>
            <pc:sldMk cId="77091724" sldId="267"/>
            <ac:spMk id="4" creationId="{118C1A5A-7533-46C5-AF62-B0E3BC6E12A7}"/>
          </ac:spMkLst>
        </pc:spChg>
      </pc:sldChg>
    </pc:docChg>
  </pc:docChgLst>
  <pc:docChgLst>
    <pc:chgData name="Laura" userId="S::laura.koponen@edu.vesanto.fi::6cc4b2bf-eb35-4eed-b0d5-5f54ea9dff32" providerId="AD" clId="Web-{65BBD4D7-1FF6-1F8B-8785-70EEB8A01AEC}"/>
    <pc:docChg chg="modSld">
      <pc:chgData name="Laura" userId="S::laura.koponen@edu.vesanto.fi::6cc4b2bf-eb35-4eed-b0d5-5f54ea9dff32" providerId="AD" clId="Web-{65BBD4D7-1FF6-1F8B-8785-70EEB8A01AEC}" dt="2018-11-07T18:28:40.697" v="818" actId="20577"/>
      <pc:docMkLst>
        <pc:docMk/>
      </pc:docMkLst>
      <pc:sldChg chg="modSp">
        <pc:chgData name="Laura" userId="S::laura.koponen@edu.vesanto.fi::6cc4b2bf-eb35-4eed-b0d5-5f54ea9dff32" providerId="AD" clId="Web-{65BBD4D7-1FF6-1F8B-8785-70EEB8A01AEC}" dt="2018-11-07T17:22:44.090" v="113" actId="20577"/>
        <pc:sldMkLst>
          <pc:docMk/>
          <pc:sldMk cId="3217753714" sldId="257"/>
        </pc:sldMkLst>
        <pc:spChg chg="mod">
          <ac:chgData name="Laura" userId="S::laura.koponen@edu.vesanto.fi::6cc4b2bf-eb35-4eed-b0d5-5f54ea9dff32" providerId="AD" clId="Web-{65BBD4D7-1FF6-1F8B-8785-70EEB8A01AEC}" dt="2018-11-07T17:22:44.090" v="113" actId="20577"/>
          <ac:spMkLst>
            <pc:docMk/>
            <pc:sldMk cId="3217753714" sldId="257"/>
            <ac:spMk id="2" creationId="{DE84D572-A585-4446-BA7B-A6023579F4B4}"/>
          </ac:spMkLst>
        </pc:spChg>
        <pc:spChg chg="mod">
          <ac:chgData name="Laura" userId="S::laura.koponen@edu.vesanto.fi::6cc4b2bf-eb35-4eed-b0d5-5f54ea9dff32" providerId="AD" clId="Web-{65BBD4D7-1FF6-1F8B-8785-70EEB8A01AEC}" dt="2018-11-07T16:42:17.185" v="91" actId="20577"/>
          <ac:spMkLst>
            <pc:docMk/>
            <pc:sldMk cId="3217753714" sldId="257"/>
            <ac:spMk id="3" creationId="{456C0093-EFCF-4A30-A270-429AF596C5CC}"/>
          </ac:spMkLst>
        </pc:spChg>
      </pc:sldChg>
      <pc:sldChg chg="modSp">
        <pc:chgData name="Laura" userId="S::laura.koponen@edu.vesanto.fi::6cc4b2bf-eb35-4eed-b0d5-5f54ea9dff32" providerId="AD" clId="Web-{65BBD4D7-1FF6-1F8B-8785-70EEB8A01AEC}" dt="2018-11-07T17:58:02.175" v="720" actId="14100"/>
        <pc:sldMkLst>
          <pc:docMk/>
          <pc:sldMk cId="1290777265" sldId="258"/>
        </pc:sldMkLst>
        <pc:spChg chg="mod">
          <ac:chgData name="Laura" userId="S::laura.koponen@edu.vesanto.fi::6cc4b2bf-eb35-4eed-b0d5-5f54ea9dff32" providerId="AD" clId="Web-{65BBD4D7-1FF6-1F8B-8785-70EEB8A01AEC}" dt="2018-11-07T17:49:36.770" v="135" actId="20577"/>
          <ac:spMkLst>
            <pc:docMk/>
            <pc:sldMk cId="1290777265" sldId="258"/>
            <ac:spMk id="2" creationId="{FB54F05C-A994-41A1-AA1E-543DBC29B76D}"/>
          </ac:spMkLst>
        </pc:spChg>
        <pc:spChg chg="mod">
          <ac:chgData name="Laura" userId="S::laura.koponen@edu.vesanto.fi::6cc4b2bf-eb35-4eed-b0d5-5f54ea9dff32" providerId="AD" clId="Web-{65BBD4D7-1FF6-1F8B-8785-70EEB8A01AEC}" dt="2018-11-07T17:58:02.175" v="720" actId="14100"/>
          <ac:spMkLst>
            <pc:docMk/>
            <pc:sldMk cId="1290777265" sldId="258"/>
            <ac:spMk id="3" creationId="{B15FBE54-06CC-4093-8701-E3FC9D7080AF}"/>
          </ac:spMkLst>
        </pc:spChg>
      </pc:sldChg>
      <pc:sldChg chg="modSp">
        <pc:chgData name="Laura" userId="S::laura.koponen@edu.vesanto.fi::6cc4b2bf-eb35-4eed-b0d5-5f54ea9dff32" providerId="AD" clId="Web-{65BBD4D7-1FF6-1F8B-8785-70EEB8A01AEC}" dt="2018-11-07T18:28:40.697" v="817" actId="20577"/>
        <pc:sldMkLst>
          <pc:docMk/>
          <pc:sldMk cId="2124967574" sldId="264"/>
        </pc:sldMkLst>
        <pc:spChg chg="mod">
          <ac:chgData name="Laura" userId="S::laura.koponen@edu.vesanto.fi::6cc4b2bf-eb35-4eed-b0d5-5f54ea9dff32" providerId="AD" clId="Web-{65BBD4D7-1FF6-1F8B-8785-70EEB8A01AEC}" dt="2018-11-07T18:28:40.697" v="817" actId="20577"/>
          <ac:spMkLst>
            <pc:docMk/>
            <pc:sldMk cId="2124967574" sldId="264"/>
            <ac:spMk id="3" creationId="{75C5EA3C-52AD-4703-BE17-7262A38435B5}"/>
          </ac:spMkLst>
        </pc:spChg>
      </pc:sldChg>
      <pc:sldChg chg="modSp">
        <pc:chgData name="Laura" userId="S::laura.koponen@edu.vesanto.fi::6cc4b2bf-eb35-4eed-b0d5-5f54ea9dff32" providerId="AD" clId="Web-{65BBD4D7-1FF6-1F8B-8785-70EEB8A01AEC}" dt="2018-11-07T17:51:16.926" v="296" actId="20577"/>
        <pc:sldMkLst>
          <pc:docMk/>
          <pc:sldMk cId="1427330876" sldId="265"/>
        </pc:sldMkLst>
        <pc:spChg chg="mod">
          <ac:chgData name="Laura" userId="S::laura.koponen@edu.vesanto.fi::6cc4b2bf-eb35-4eed-b0d5-5f54ea9dff32" providerId="AD" clId="Web-{65BBD4D7-1FF6-1F8B-8785-70EEB8A01AEC}" dt="2018-11-07T17:51:16.926" v="296" actId="20577"/>
          <ac:spMkLst>
            <pc:docMk/>
            <pc:sldMk cId="1427330876" sldId="265"/>
            <ac:spMk id="3" creationId="{B99FB63A-0186-4F2D-B47B-AF6D71236D6F}"/>
          </ac:spMkLst>
        </pc:spChg>
      </pc:sldChg>
    </pc:docChg>
  </pc:docChgLst>
  <pc:docChgLst>
    <pc:chgData name="Roosa" userId="S::roosa.ikonen@edu.vesanto.fi::e868cba7-b2c6-4aa5-a935-5115be151d05" providerId="AD" clId="Web-{E7959596-9EB0-4537-FF0A-409B4C138D98}"/>
    <pc:docChg chg="modSld">
      <pc:chgData name="Roosa" userId="S::roosa.ikonen@edu.vesanto.fi::e868cba7-b2c6-4aa5-a935-5115be151d05" providerId="AD" clId="Web-{E7959596-9EB0-4537-FF0A-409B4C138D98}" dt="2018-11-07T10:36:36.742" v="183" actId="20577"/>
      <pc:docMkLst>
        <pc:docMk/>
      </pc:docMkLst>
      <pc:sldChg chg="modSp">
        <pc:chgData name="Roosa" userId="S::roosa.ikonen@edu.vesanto.fi::e868cba7-b2c6-4aa5-a935-5115be151d05" providerId="AD" clId="Web-{E7959596-9EB0-4537-FF0A-409B4C138D98}" dt="2018-11-07T10:24:37.950" v="26" actId="1076"/>
        <pc:sldMkLst>
          <pc:docMk/>
          <pc:sldMk cId="782385677" sldId="256"/>
        </pc:sldMkLst>
        <pc:spChg chg="mod">
          <ac:chgData name="Roosa" userId="S::roosa.ikonen@edu.vesanto.fi::e868cba7-b2c6-4aa5-a935-5115be151d05" providerId="AD" clId="Web-{E7959596-9EB0-4537-FF0A-409B4C138D98}" dt="2018-11-07T10:24:37.950" v="26" actId="1076"/>
          <ac:spMkLst>
            <pc:docMk/>
            <pc:sldMk cId="782385677" sldId="256"/>
            <ac:spMk id="3" creationId="{00000000-0000-0000-0000-000000000000}"/>
          </ac:spMkLst>
        </pc:spChg>
      </pc:sldChg>
      <pc:sldChg chg="modSp">
        <pc:chgData name="Roosa" userId="S::roosa.ikonen@edu.vesanto.fi::e868cba7-b2c6-4aa5-a935-5115be151d05" providerId="AD" clId="Web-{E7959596-9EB0-4537-FF0A-409B4C138D98}" dt="2018-11-07T10:26:20.798" v="63" actId="20577"/>
        <pc:sldMkLst>
          <pc:docMk/>
          <pc:sldMk cId="3217753714" sldId="257"/>
        </pc:sldMkLst>
        <pc:spChg chg="mod">
          <ac:chgData name="Roosa" userId="S::roosa.ikonen@edu.vesanto.fi::e868cba7-b2c6-4aa5-a935-5115be151d05" providerId="AD" clId="Web-{E7959596-9EB0-4537-FF0A-409B4C138D98}" dt="2018-11-07T10:26:20.798" v="63" actId="20577"/>
          <ac:spMkLst>
            <pc:docMk/>
            <pc:sldMk cId="3217753714" sldId="257"/>
            <ac:spMk id="3" creationId="{456C0093-EFCF-4A30-A270-429AF596C5CC}"/>
          </ac:spMkLst>
        </pc:spChg>
      </pc:sldChg>
      <pc:sldChg chg="modSp">
        <pc:chgData name="Roosa" userId="S::roosa.ikonen@edu.vesanto.fi::e868cba7-b2c6-4aa5-a935-5115be151d05" providerId="AD" clId="Web-{E7959596-9EB0-4537-FF0A-409B4C138D98}" dt="2018-11-07T10:26:39.095" v="67" actId="20577"/>
        <pc:sldMkLst>
          <pc:docMk/>
          <pc:sldMk cId="1290777265" sldId="258"/>
        </pc:sldMkLst>
        <pc:spChg chg="mod">
          <ac:chgData name="Roosa" userId="S::roosa.ikonen@edu.vesanto.fi::e868cba7-b2c6-4aa5-a935-5115be151d05" providerId="AD" clId="Web-{E7959596-9EB0-4537-FF0A-409B4C138D98}" dt="2018-11-07T10:26:39.095" v="67" actId="20577"/>
          <ac:spMkLst>
            <pc:docMk/>
            <pc:sldMk cId="1290777265" sldId="258"/>
            <ac:spMk id="2" creationId="{FB54F05C-A994-41A1-AA1E-543DBC29B76D}"/>
          </ac:spMkLst>
        </pc:spChg>
      </pc:sldChg>
      <pc:sldChg chg="modSp">
        <pc:chgData name="Roosa" userId="S::roosa.ikonen@edu.vesanto.fi::e868cba7-b2c6-4aa5-a935-5115be151d05" providerId="AD" clId="Web-{E7959596-9EB0-4537-FF0A-409B4C138D98}" dt="2018-11-07T10:35:40.631" v="168" actId="1076"/>
        <pc:sldMkLst>
          <pc:docMk/>
          <pc:sldMk cId="2809309611" sldId="261"/>
        </pc:sldMkLst>
        <pc:spChg chg="mod">
          <ac:chgData name="Roosa" userId="S::roosa.ikonen@edu.vesanto.fi::e868cba7-b2c6-4aa5-a935-5115be151d05" providerId="AD" clId="Web-{E7959596-9EB0-4537-FF0A-409B4C138D98}" dt="2018-11-07T10:35:40.631" v="168" actId="1076"/>
          <ac:spMkLst>
            <pc:docMk/>
            <pc:sldMk cId="2809309611" sldId="261"/>
            <ac:spMk id="9" creationId="{16AB0612-A347-4256-8F92-37875D70EE3C}"/>
          </ac:spMkLst>
        </pc:spChg>
      </pc:sldChg>
      <pc:sldChg chg="modSp">
        <pc:chgData name="Roosa" userId="S::roosa.ikonen@edu.vesanto.fi::e868cba7-b2c6-4aa5-a935-5115be151d05" providerId="AD" clId="Web-{E7959596-9EB0-4537-FF0A-409B4C138D98}" dt="2018-11-07T10:36:04.710" v="169" actId="20577"/>
        <pc:sldMkLst>
          <pc:docMk/>
          <pc:sldMk cId="1263563661" sldId="262"/>
        </pc:sldMkLst>
        <pc:spChg chg="mod">
          <ac:chgData name="Roosa" userId="S::roosa.ikonen@edu.vesanto.fi::e868cba7-b2c6-4aa5-a935-5115be151d05" providerId="AD" clId="Web-{E7959596-9EB0-4537-FF0A-409B4C138D98}" dt="2018-11-07T10:36:04.710" v="169" actId="20577"/>
          <ac:spMkLst>
            <pc:docMk/>
            <pc:sldMk cId="1263563661" sldId="262"/>
            <ac:spMk id="2" creationId="{16D5711D-301C-4CB6-9B44-AA8C38883D54}"/>
          </ac:spMkLst>
        </pc:spChg>
      </pc:sldChg>
      <pc:sldChg chg="modSp">
        <pc:chgData name="Roosa" userId="S::roosa.ikonen@edu.vesanto.fi::e868cba7-b2c6-4aa5-a935-5115be151d05" providerId="AD" clId="Web-{E7959596-9EB0-4537-FF0A-409B4C138D98}" dt="2018-11-07T10:36:36.726" v="182" actId="20577"/>
        <pc:sldMkLst>
          <pc:docMk/>
          <pc:sldMk cId="1427330876" sldId="265"/>
        </pc:sldMkLst>
        <pc:spChg chg="mod">
          <ac:chgData name="Roosa" userId="S::roosa.ikonen@edu.vesanto.fi::e868cba7-b2c6-4aa5-a935-5115be151d05" providerId="AD" clId="Web-{E7959596-9EB0-4537-FF0A-409B4C138D98}" dt="2018-11-07T10:36:36.726" v="182" actId="20577"/>
          <ac:spMkLst>
            <pc:docMk/>
            <pc:sldMk cId="1427330876" sldId="265"/>
            <ac:spMk id="2" creationId="{46BBA288-2B85-49CA-A73E-032BED0541AD}"/>
          </ac:spMkLst>
        </pc:spChg>
      </pc:sldChg>
    </pc:docChg>
  </pc:docChgLst>
  <pc:docChgLst>
    <pc:chgData name="Laura" userId="S::laura.koponen@edu.vesanto.fi::6cc4b2bf-eb35-4eed-b0d5-5f54ea9dff32" providerId="AD" clId="Web-{4611C3BC-6706-9886-0464-85592CD70E56}"/>
    <pc:docChg chg="addSld delSld modSld sldOrd">
      <pc:chgData name="Laura" userId="S::laura.koponen@edu.vesanto.fi::6cc4b2bf-eb35-4eed-b0d5-5f54ea9dff32" providerId="AD" clId="Web-{4611C3BC-6706-9886-0464-85592CD70E56}" dt="2018-11-07T12:34:35.616" v="1115"/>
      <pc:docMkLst>
        <pc:docMk/>
      </pc:docMkLst>
      <pc:sldChg chg="modSp">
        <pc:chgData name="Laura" userId="S::laura.koponen@edu.vesanto.fi::6cc4b2bf-eb35-4eed-b0d5-5f54ea9dff32" providerId="AD" clId="Web-{4611C3BC-6706-9886-0464-85592CD70E56}" dt="2018-11-07T10:27:41.752" v="1" actId="1076"/>
        <pc:sldMkLst>
          <pc:docMk/>
          <pc:sldMk cId="782385677" sldId="256"/>
        </pc:sldMkLst>
        <pc:spChg chg="mod">
          <ac:chgData name="Laura" userId="S::laura.koponen@edu.vesanto.fi::6cc4b2bf-eb35-4eed-b0d5-5f54ea9dff32" providerId="AD" clId="Web-{4611C3BC-6706-9886-0464-85592CD70E56}" dt="2018-11-07T10:27:35.393" v="0" actId="1076"/>
          <ac:spMkLst>
            <pc:docMk/>
            <pc:sldMk cId="782385677" sldId="256"/>
            <ac:spMk id="3" creationId="{00000000-0000-0000-0000-000000000000}"/>
          </ac:spMkLst>
        </pc:spChg>
        <pc:picChg chg="mod">
          <ac:chgData name="Laura" userId="S::laura.koponen@edu.vesanto.fi::6cc4b2bf-eb35-4eed-b0d5-5f54ea9dff32" providerId="AD" clId="Web-{4611C3BC-6706-9886-0464-85592CD70E56}" dt="2018-11-07T10:27:41.752" v="1" actId="1076"/>
          <ac:picMkLst>
            <pc:docMk/>
            <pc:sldMk cId="782385677" sldId="256"/>
            <ac:picMk id="8" creationId="{2E948B8D-A4BD-4AF8-87A8-4E41176C1B92}"/>
          </ac:picMkLst>
        </pc:picChg>
      </pc:sldChg>
      <pc:sldChg chg="modSp ord">
        <pc:chgData name="Laura" userId="S::laura.koponen@edu.vesanto.fi::6cc4b2bf-eb35-4eed-b0d5-5f54ea9dff32" providerId="AD" clId="Web-{4611C3BC-6706-9886-0464-85592CD70E56}" dt="2018-11-07T12:18:35.313" v="1087" actId="20577"/>
        <pc:sldMkLst>
          <pc:docMk/>
          <pc:sldMk cId="3217753714" sldId="257"/>
        </pc:sldMkLst>
        <pc:spChg chg="mod">
          <ac:chgData name="Laura" userId="S::laura.koponen@edu.vesanto.fi::6cc4b2bf-eb35-4eed-b0d5-5f54ea9dff32" providerId="AD" clId="Web-{4611C3BC-6706-9886-0464-85592CD70E56}" dt="2018-11-07T12:13:33.499" v="1017" actId="20577"/>
          <ac:spMkLst>
            <pc:docMk/>
            <pc:sldMk cId="3217753714" sldId="257"/>
            <ac:spMk id="2" creationId="{DE84D572-A585-4446-BA7B-A6023579F4B4}"/>
          </ac:spMkLst>
        </pc:spChg>
        <pc:spChg chg="mod">
          <ac:chgData name="Laura" userId="S::laura.koponen@edu.vesanto.fi::6cc4b2bf-eb35-4eed-b0d5-5f54ea9dff32" providerId="AD" clId="Web-{4611C3BC-6706-9886-0464-85592CD70E56}" dt="2018-11-07T12:18:35.313" v="1087" actId="20577"/>
          <ac:spMkLst>
            <pc:docMk/>
            <pc:sldMk cId="3217753714" sldId="257"/>
            <ac:spMk id="3" creationId="{456C0093-EFCF-4A30-A270-429AF596C5CC}"/>
          </ac:spMkLst>
        </pc:spChg>
        <pc:spChg chg="mod">
          <ac:chgData name="Laura" userId="S::laura.koponen@edu.vesanto.fi::6cc4b2bf-eb35-4eed-b0d5-5f54ea9dff32" providerId="AD" clId="Web-{4611C3BC-6706-9886-0464-85592CD70E56}" dt="2018-11-07T10:39:26.868" v="897" actId="1076"/>
          <ac:spMkLst>
            <pc:docMk/>
            <pc:sldMk cId="3217753714" sldId="257"/>
            <ac:spMk id="8" creationId="{ABDAB927-7C80-46F1-822F-28F9DF74F6BF}"/>
          </ac:spMkLst>
        </pc:spChg>
      </pc:sldChg>
      <pc:sldChg chg="addSp modSp mod setBg setClrOvrMap">
        <pc:chgData name="Laura" userId="S::laura.koponen@edu.vesanto.fi::6cc4b2bf-eb35-4eed-b0d5-5f54ea9dff32" providerId="AD" clId="Web-{4611C3BC-6706-9886-0464-85592CD70E56}" dt="2018-11-07T12:14:10.577" v="1024"/>
        <pc:sldMkLst>
          <pc:docMk/>
          <pc:sldMk cId="1290777265" sldId="258"/>
        </pc:sldMkLst>
        <pc:spChg chg="mod">
          <ac:chgData name="Laura" userId="S::laura.koponen@edu.vesanto.fi::6cc4b2bf-eb35-4eed-b0d5-5f54ea9dff32" providerId="AD" clId="Web-{4611C3BC-6706-9886-0464-85592CD70E56}" dt="2018-11-07T12:14:10.577" v="1024"/>
          <ac:spMkLst>
            <pc:docMk/>
            <pc:sldMk cId="1290777265" sldId="258"/>
            <ac:spMk id="2" creationId="{FB54F05C-A994-41A1-AA1E-543DBC29B76D}"/>
          </ac:spMkLst>
        </pc:spChg>
        <pc:spChg chg="mod">
          <ac:chgData name="Laura" userId="S::laura.koponen@edu.vesanto.fi::6cc4b2bf-eb35-4eed-b0d5-5f54ea9dff32" providerId="AD" clId="Web-{4611C3BC-6706-9886-0464-85592CD70E56}" dt="2018-11-07T12:14:10.577" v="1024"/>
          <ac:spMkLst>
            <pc:docMk/>
            <pc:sldMk cId="1290777265" sldId="258"/>
            <ac:spMk id="3" creationId="{B15FBE54-06CC-4093-8701-E3FC9D7080AF}"/>
          </ac:spMkLst>
        </pc:spChg>
        <pc:spChg chg="add">
          <ac:chgData name="Laura" userId="S::laura.koponen@edu.vesanto.fi::6cc4b2bf-eb35-4eed-b0d5-5f54ea9dff32" providerId="AD" clId="Web-{4611C3BC-6706-9886-0464-85592CD70E56}" dt="2018-11-07T12:14:10.577" v="1024"/>
          <ac:spMkLst>
            <pc:docMk/>
            <pc:sldMk cId="1290777265" sldId="258"/>
            <ac:spMk id="9" creationId="{CF62D2A7-8207-488C-9F46-316BA81A16C8}"/>
          </ac:spMkLst>
        </pc:spChg>
        <pc:picChg chg="add mod">
          <ac:chgData name="Laura" userId="S::laura.koponen@edu.vesanto.fi::6cc4b2bf-eb35-4eed-b0d5-5f54ea9dff32" providerId="AD" clId="Web-{4611C3BC-6706-9886-0464-85592CD70E56}" dt="2018-11-07T12:14:10.577" v="1024"/>
          <ac:picMkLst>
            <pc:docMk/>
            <pc:sldMk cId="1290777265" sldId="258"/>
            <ac:picMk id="4" creationId="{4171045B-9CE8-4587-B39D-5C5318BD5BB7}"/>
          </ac:picMkLst>
        </pc:picChg>
      </pc:sldChg>
      <pc:sldChg chg="modSp">
        <pc:chgData name="Laura" userId="S::laura.koponen@edu.vesanto.fi::6cc4b2bf-eb35-4eed-b0d5-5f54ea9dff32" providerId="AD" clId="Web-{4611C3BC-6706-9886-0464-85592CD70E56}" dt="2018-11-07T12:12:36.561" v="981" actId="20577"/>
        <pc:sldMkLst>
          <pc:docMk/>
          <pc:sldMk cId="1038253894" sldId="259"/>
        </pc:sldMkLst>
        <pc:spChg chg="mod">
          <ac:chgData name="Laura" userId="S::laura.koponen@edu.vesanto.fi::6cc4b2bf-eb35-4eed-b0d5-5f54ea9dff32" providerId="AD" clId="Web-{4611C3BC-6706-9886-0464-85592CD70E56}" dt="2018-11-07T12:12:36.561" v="981" actId="20577"/>
          <ac:spMkLst>
            <pc:docMk/>
            <pc:sldMk cId="1038253894" sldId="259"/>
            <ac:spMk id="6" creationId="{42F5B00E-FC15-44DE-BBCF-320A7002F5FE}"/>
          </ac:spMkLst>
        </pc:spChg>
      </pc:sldChg>
      <pc:sldChg chg="addSp delSp modSp mod setBg">
        <pc:chgData name="Laura" userId="S::laura.koponen@edu.vesanto.fi::6cc4b2bf-eb35-4eed-b0d5-5f54ea9dff32" providerId="AD" clId="Web-{4611C3BC-6706-9886-0464-85592CD70E56}" dt="2018-11-07T12:14:24.906" v="1027"/>
        <pc:sldMkLst>
          <pc:docMk/>
          <pc:sldMk cId="873997904" sldId="260"/>
        </pc:sldMkLst>
        <pc:spChg chg="mod">
          <ac:chgData name="Laura" userId="S::laura.koponen@edu.vesanto.fi::6cc4b2bf-eb35-4eed-b0d5-5f54ea9dff32" providerId="AD" clId="Web-{4611C3BC-6706-9886-0464-85592CD70E56}" dt="2018-11-07T12:14:24.906" v="1027"/>
          <ac:spMkLst>
            <pc:docMk/>
            <pc:sldMk cId="873997904" sldId="260"/>
            <ac:spMk id="2" creationId="{FB1E6FCE-4573-4EF3-9C98-EA97F9528352}"/>
          </ac:spMkLst>
        </pc:spChg>
        <pc:spChg chg="add">
          <ac:chgData name="Laura" userId="S::laura.koponen@edu.vesanto.fi::6cc4b2bf-eb35-4eed-b0d5-5f54ea9dff32" providerId="AD" clId="Web-{4611C3BC-6706-9886-0464-85592CD70E56}" dt="2018-11-07T12:14:24.906" v="1027"/>
          <ac:spMkLst>
            <pc:docMk/>
            <pc:sldMk cId="873997904" sldId="260"/>
            <ac:spMk id="6" creationId="{42285737-90EE-47DC-AC80-8AE156B11969}"/>
          </ac:spMkLst>
        </pc:spChg>
        <pc:spChg chg="add del">
          <ac:chgData name="Laura" userId="S::laura.koponen@edu.vesanto.fi::6cc4b2bf-eb35-4eed-b0d5-5f54ea9dff32" providerId="AD" clId="Web-{4611C3BC-6706-9886-0464-85592CD70E56}" dt="2018-11-07T12:14:24.749" v="1026"/>
          <ac:spMkLst>
            <pc:docMk/>
            <pc:sldMk cId="873997904" sldId="260"/>
            <ac:spMk id="8" creationId="{3B854194-185D-494D-905C-7C7CB2E30F6E}"/>
          </ac:spMkLst>
        </pc:spChg>
        <pc:spChg chg="del mod replId">
          <ac:chgData name="Laura" userId="S::laura.koponen@edu.vesanto.fi::6cc4b2bf-eb35-4eed-b0d5-5f54ea9dff32" providerId="AD" clId="Web-{4611C3BC-6706-9886-0464-85592CD70E56}" dt="2018-11-07T12:14:24.906" v="1027"/>
          <ac:spMkLst>
            <pc:docMk/>
            <pc:sldMk cId="873997904" sldId="260"/>
            <ac:spMk id="8" creationId="{DB246EC7-B5A3-465C-99E6-5F6CDD3FE6F1}"/>
          </ac:spMkLst>
        </pc:spChg>
        <pc:spChg chg="add del">
          <ac:chgData name="Laura" userId="S::laura.koponen@edu.vesanto.fi::6cc4b2bf-eb35-4eed-b0d5-5f54ea9dff32" providerId="AD" clId="Web-{4611C3BC-6706-9886-0464-85592CD70E56}" dt="2018-11-07T12:14:24.749" v="1026"/>
          <ac:spMkLst>
            <pc:docMk/>
            <pc:sldMk cId="873997904" sldId="260"/>
            <ac:spMk id="10" creationId="{B4F5FA0D-0104-4987-8241-EFF7C85B88DE}"/>
          </ac:spMkLst>
        </pc:spChg>
        <pc:grpChg chg="add">
          <ac:chgData name="Laura" userId="S::laura.koponen@edu.vesanto.fi::6cc4b2bf-eb35-4eed-b0d5-5f54ea9dff32" providerId="AD" clId="Web-{4611C3BC-6706-9886-0464-85592CD70E56}" dt="2018-11-07T12:14:24.906" v="1027"/>
          <ac:grpSpMkLst>
            <pc:docMk/>
            <pc:sldMk cId="873997904" sldId="260"/>
            <ac:grpSpMk id="7" creationId="{B57BDC17-F1B3-455F-BBF1-680AA1F25C06}"/>
          </ac:grpSpMkLst>
        </pc:grpChg>
        <pc:graphicFrameChg chg="add">
          <ac:chgData name="Laura" userId="S::laura.koponen@edu.vesanto.fi::6cc4b2bf-eb35-4eed-b0d5-5f54ea9dff32" providerId="AD" clId="Web-{4611C3BC-6706-9886-0464-85592CD70E56}" dt="2018-11-07T12:14:24.906" v="1027"/>
          <ac:graphicFrameMkLst>
            <pc:docMk/>
            <pc:sldMk cId="873997904" sldId="260"/>
            <ac:graphicFrameMk id="5" creationId="{E5F756C7-1B9A-476F-BA62-359A2FBF26C5}"/>
          </ac:graphicFrameMkLst>
        </pc:graphicFrameChg>
        <pc:picChg chg="add del">
          <ac:chgData name="Laura" userId="S::laura.koponen@edu.vesanto.fi::6cc4b2bf-eb35-4eed-b0d5-5f54ea9dff32" providerId="AD" clId="Web-{4611C3BC-6706-9886-0464-85592CD70E56}" dt="2018-11-07T12:14:24.749" v="1026"/>
          <ac:picMkLst>
            <pc:docMk/>
            <pc:sldMk cId="873997904" sldId="260"/>
            <ac:picMk id="12" creationId="{2897127E-6CEF-446C-BE87-93B7C46E49D1}"/>
          </ac:picMkLst>
        </pc:picChg>
      </pc:sldChg>
      <pc:sldChg chg="addSp delSp modSp del">
        <pc:chgData name="Laura" userId="S::laura.koponen@edu.vesanto.fi::6cc4b2bf-eb35-4eed-b0d5-5f54ea9dff32" providerId="AD" clId="Web-{4611C3BC-6706-9886-0464-85592CD70E56}" dt="2018-11-07T12:34:35.616" v="1115"/>
        <pc:sldMkLst>
          <pc:docMk/>
          <pc:sldMk cId="1263563661" sldId="262"/>
        </pc:sldMkLst>
        <pc:spChg chg="mod">
          <ac:chgData name="Laura" userId="S::laura.koponen@edu.vesanto.fi::6cc4b2bf-eb35-4eed-b0d5-5f54ea9dff32" providerId="AD" clId="Web-{4611C3BC-6706-9886-0464-85592CD70E56}" dt="2018-11-07T12:34:09.351" v="1109" actId="20577"/>
          <ac:spMkLst>
            <pc:docMk/>
            <pc:sldMk cId="1263563661" sldId="262"/>
            <ac:spMk id="2" creationId="{16D5711D-301C-4CB6-9B44-AA8C38883D54}"/>
          </ac:spMkLst>
        </pc:spChg>
        <pc:picChg chg="add del mod">
          <ac:chgData name="Laura" userId="S::laura.koponen@edu.vesanto.fi::6cc4b2bf-eb35-4eed-b0d5-5f54ea9dff32" providerId="AD" clId="Web-{4611C3BC-6706-9886-0464-85592CD70E56}" dt="2018-11-07T12:32:46.803" v="1096"/>
          <ac:picMkLst>
            <pc:docMk/>
            <pc:sldMk cId="1263563661" sldId="262"/>
            <ac:picMk id="3" creationId="{6C6A8BBA-F5ED-48EF-AFE7-8A34BD919F98}"/>
          </ac:picMkLst>
        </pc:picChg>
        <pc:picChg chg="add del mod">
          <ac:chgData name="Laura" userId="S::laura.koponen@edu.vesanto.fi::6cc4b2bf-eb35-4eed-b0d5-5f54ea9dff32" providerId="AD" clId="Web-{4611C3BC-6706-9886-0464-85592CD70E56}" dt="2018-11-07T12:32:56.803" v="1098"/>
          <ac:picMkLst>
            <pc:docMk/>
            <pc:sldMk cId="1263563661" sldId="262"/>
            <ac:picMk id="6" creationId="{C4C69EBA-50CE-4412-B4EA-DEC5360CED97}"/>
          </ac:picMkLst>
        </pc:picChg>
        <pc:picChg chg="del mod">
          <ac:chgData name="Laura" userId="S::laura.koponen@edu.vesanto.fi::6cc4b2bf-eb35-4eed-b0d5-5f54ea9dff32" providerId="AD" clId="Web-{4611C3BC-6706-9886-0464-85592CD70E56}" dt="2018-11-07T12:32:30.850" v="1094"/>
          <ac:picMkLst>
            <pc:docMk/>
            <pc:sldMk cId="1263563661" sldId="262"/>
            <ac:picMk id="7" creationId="{AFE588BF-00F8-4C55-9E98-F63234A98237}"/>
          </ac:picMkLst>
        </pc:picChg>
        <pc:picChg chg="add mod">
          <ac:chgData name="Laura" userId="S::laura.koponen@edu.vesanto.fi::6cc4b2bf-eb35-4eed-b0d5-5f54ea9dff32" providerId="AD" clId="Web-{4611C3BC-6706-9886-0464-85592CD70E56}" dt="2018-11-07T12:32:58.475" v="1099"/>
          <ac:picMkLst>
            <pc:docMk/>
            <pc:sldMk cId="1263563661" sldId="262"/>
            <ac:picMk id="10" creationId="{B506AE2D-4959-4C78-AB6E-723B29454159}"/>
          </ac:picMkLst>
        </pc:picChg>
      </pc:sldChg>
      <pc:sldChg chg="addSp delSp modSp del">
        <pc:chgData name="Laura" userId="S::laura.koponen@edu.vesanto.fi::6cc4b2bf-eb35-4eed-b0d5-5f54ea9dff32" providerId="AD" clId="Web-{4611C3BC-6706-9886-0464-85592CD70E56}" dt="2018-11-07T12:14:02.890" v="1022"/>
        <pc:sldMkLst>
          <pc:docMk/>
          <pc:sldMk cId="344524351" sldId="263"/>
        </pc:sldMkLst>
        <pc:spChg chg="add mod">
          <ac:chgData name="Laura" userId="S::laura.koponen@edu.vesanto.fi::6cc4b2bf-eb35-4eed-b0d5-5f54ea9dff32" providerId="AD" clId="Web-{4611C3BC-6706-9886-0464-85592CD70E56}" dt="2018-11-07T12:13:58.437" v="1021"/>
          <ac:spMkLst>
            <pc:docMk/>
            <pc:sldMk cId="344524351" sldId="263"/>
            <ac:spMk id="3" creationId="{7A3C69FE-52FB-441A-A8BE-B7CDEE5DAA9C}"/>
          </ac:spMkLst>
        </pc:spChg>
        <pc:picChg chg="del mod">
          <ac:chgData name="Laura" userId="S::laura.koponen@edu.vesanto.fi::6cc4b2bf-eb35-4eed-b0d5-5f54ea9dff32" providerId="AD" clId="Web-{4611C3BC-6706-9886-0464-85592CD70E56}" dt="2018-11-07T12:13:58.437" v="1021"/>
          <ac:picMkLst>
            <pc:docMk/>
            <pc:sldMk cId="344524351" sldId="263"/>
            <ac:picMk id="4" creationId="{F4EFA757-DEF0-46B9-A3DD-D9D38AA597DD}"/>
          </ac:picMkLst>
        </pc:picChg>
      </pc:sldChg>
      <pc:sldChg chg="modSp">
        <pc:chgData name="Laura" userId="S::laura.koponen@edu.vesanto.fi::6cc4b2bf-eb35-4eed-b0d5-5f54ea9dff32" providerId="AD" clId="Web-{4611C3BC-6706-9886-0464-85592CD70E56}" dt="2018-11-07T12:15:38.906" v="1042" actId="20577"/>
        <pc:sldMkLst>
          <pc:docMk/>
          <pc:sldMk cId="1427330876" sldId="265"/>
        </pc:sldMkLst>
        <pc:spChg chg="mod">
          <ac:chgData name="Laura" userId="S::laura.koponen@edu.vesanto.fi::6cc4b2bf-eb35-4eed-b0d5-5f54ea9dff32" providerId="AD" clId="Web-{4611C3BC-6706-9886-0464-85592CD70E56}" dt="2018-11-07T12:15:38.906" v="1042" actId="20577"/>
          <ac:spMkLst>
            <pc:docMk/>
            <pc:sldMk cId="1427330876" sldId="265"/>
            <ac:spMk id="3" creationId="{B99FB63A-0186-4F2D-B47B-AF6D71236D6F}"/>
          </ac:spMkLst>
        </pc:spChg>
      </pc:sldChg>
      <pc:sldChg chg="addSp modSp new mod setBg">
        <pc:chgData name="Laura" userId="S::laura.koponen@edu.vesanto.fi::6cc4b2bf-eb35-4eed-b0d5-5f54ea9dff32" providerId="AD" clId="Web-{4611C3BC-6706-9886-0464-85592CD70E56}" dt="2018-11-07T12:34:14.069" v="1112" actId="20577"/>
        <pc:sldMkLst>
          <pc:docMk/>
          <pc:sldMk cId="574182601" sldId="266"/>
        </pc:sldMkLst>
        <pc:spChg chg="mod">
          <ac:chgData name="Laura" userId="S::laura.koponen@edu.vesanto.fi::6cc4b2bf-eb35-4eed-b0d5-5f54ea9dff32" providerId="AD" clId="Web-{4611C3BC-6706-9886-0464-85592CD70E56}" dt="2018-11-07T12:34:14.069" v="1112" actId="20577"/>
          <ac:spMkLst>
            <pc:docMk/>
            <pc:sldMk cId="574182601" sldId="266"/>
            <ac:spMk id="2" creationId="{686E1BE6-8ED7-4EA0-BA30-55685D698A86}"/>
          </ac:spMkLst>
        </pc:spChg>
        <pc:spChg chg="mod">
          <ac:chgData name="Laura" userId="S::laura.koponen@edu.vesanto.fi::6cc4b2bf-eb35-4eed-b0d5-5f54ea9dff32" providerId="AD" clId="Web-{4611C3BC-6706-9886-0464-85592CD70E56}" dt="2018-11-07T12:34:01.616" v="1106" actId="20577"/>
          <ac:spMkLst>
            <pc:docMk/>
            <pc:sldMk cId="574182601" sldId="266"/>
            <ac:spMk id="3" creationId="{8C812EC6-332A-468B-BA70-0FD2A2E65EF8}"/>
          </ac:spMkLst>
        </pc:spChg>
        <pc:picChg chg="add mod ord">
          <ac:chgData name="Laura" userId="S::laura.koponen@edu.vesanto.fi::6cc4b2bf-eb35-4eed-b0d5-5f54ea9dff32" providerId="AD" clId="Web-{4611C3BC-6706-9886-0464-85592CD70E56}" dt="2018-11-07T12:33:46.741" v="1105"/>
          <ac:picMkLst>
            <pc:docMk/>
            <pc:sldMk cId="574182601" sldId="266"/>
            <ac:picMk id="5" creationId="{5D10982E-B4FF-4C5E-BBDC-F54AFA8645BE}"/>
          </ac:picMkLst>
        </pc:picChg>
        <pc:picChg chg="add">
          <ac:chgData name="Laura" userId="S::laura.koponen@edu.vesanto.fi::6cc4b2bf-eb35-4eed-b0d5-5f54ea9dff32" providerId="AD" clId="Web-{4611C3BC-6706-9886-0464-85592CD70E56}" dt="2018-11-07T12:33:46.741" v="1105"/>
          <ac:picMkLst>
            <pc:docMk/>
            <pc:sldMk cId="574182601" sldId="266"/>
            <ac:picMk id="10" creationId="{54DDEBDD-D8BD-41A6-8A0D-B00E3768B0F9}"/>
          </ac:picMkLst>
        </pc:picChg>
      </pc:sldChg>
      <pc:sldChg chg="addSp delSp modSp new del">
        <pc:chgData name="Laura" userId="S::laura.koponen@edu.vesanto.fi::6cc4b2bf-eb35-4eed-b0d5-5f54ea9dff32" providerId="AD" clId="Web-{4611C3BC-6706-9886-0464-85592CD70E56}" dt="2018-11-07T12:33:32.179" v="1102"/>
        <pc:sldMkLst>
          <pc:docMk/>
          <pc:sldMk cId="3238951377" sldId="266"/>
        </pc:sldMkLst>
        <pc:spChg chg="del">
          <ac:chgData name="Laura" userId="S::laura.koponen@edu.vesanto.fi::6cc4b2bf-eb35-4eed-b0d5-5f54ea9dff32" providerId="AD" clId="Web-{4611C3BC-6706-9886-0464-85592CD70E56}" dt="2018-11-07T12:33:25.335" v="1101"/>
          <ac:spMkLst>
            <pc:docMk/>
            <pc:sldMk cId="3238951377" sldId="266"/>
            <ac:spMk id="3" creationId="{5889FA62-2B15-4F49-82AA-9157785E5785}"/>
          </ac:spMkLst>
        </pc:spChg>
        <pc:graphicFrameChg chg="add mod ord modGraphic">
          <ac:chgData name="Laura" userId="S::laura.koponen@edu.vesanto.fi::6cc4b2bf-eb35-4eed-b0d5-5f54ea9dff32" providerId="AD" clId="Web-{4611C3BC-6706-9886-0464-85592CD70E56}" dt="2018-11-07T12:33:25.335" v="1101"/>
          <ac:graphicFrameMkLst>
            <pc:docMk/>
            <pc:sldMk cId="3238951377" sldId="266"/>
            <ac:graphicFrameMk id="4" creationId="{92539CDF-D005-4831-A77A-0E19357F1609}"/>
          </ac:graphicFrameMkLst>
        </pc:graphicFrameChg>
      </pc:sldChg>
    </pc:docChg>
  </pc:docChgLst>
  <pc:docChgLst>
    <pc:chgData name="Laura" userId="S::laura.koponen@edu.vesanto.fi::6cc4b2bf-eb35-4eed-b0d5-5f54ea9dff32" providerId="AD" clId="Web-{BD71739E-0B1D-F345-F428-17A50D22C2FB}"/>
    <pc:docChg chg="addSld delSld modSld">
      <pc:chgData name="Laura" userId="S::laura.koponen@edu.vesanto.fi::6cc4b2bf-eb35-4eed-b0d5-5f54ea9dff32" providerId="AD" clId="Web-{BD71739E-0B1D-F345-F428-17A50D22C2FB}" dt="2018-11-08T09:55:04.169" v="1038" actId="20577"/>
      <pc:docMkLst>
        <pc:docMk/>
      </pc:docMkLst>
      <pc:sldChg chg="modSp">
        <pc:chgData name="Laura" userId="S::laura.koponen@edu.vesanto.fi::6cc4b2bf-eb35-4eed-b0d5-5f54ea9dff32" providerId="AD" clId="Web-{BD71739E-0B1D-F345-F428-17A50D22C2FB}" dt="2018-11-08T06:45:23.026" v="168" actId="1076"/>
        <pc:sldMkLst>
          <pc:docMk/>
          <pc:sldMk cId="3217753714" sldId="257"/>
        </pc:sldMkLst>
        <pc:spChg chg="mod">
          <ac:chgData name="Laura" userId="S::laura.koponen@edu.vesanto.fi::6cc4b2bf-eb35-4eed-b0d5-5f54ea9dff32" providerId="AD" clId="Web-{BD71739E-0B1D-F345-F428-17A50D22C2FB}" dt="2018-11-08T06:36:50.526" v="103" actId="1076"/>
          <ac:spMkLst>
            <pc:docMk/>
            <pc:sldMk cId="3217753714" sldId="257"/>
            <ac:spMk id="2" creationId="{DE84D572-A585-4446-BA7B-A6023579F4B4}"/>
          </ac:spMkLst>
        </pc:spChg>
        <pc:spChg chg="mod">
          <ac:chgData name="Laura" userId="S::laura.koponen@edu.vesanto.fi::6cc4b2bf-eb35-4eed-b0d5-5f54ea9dff32" providerId="AD" clId="Web-{BD71739E-0B1D-F345-F428-17A50D22C2FB}" dt="2018-11-08T06:45:23.026" v="168" actId="1076"/>
          <ac:spMkLst>
            <pc:docMk/>
            <pc:sldMk cId="3217753714" sldId="257"/>
            <ac:spMk id="3" creationId="{456C0093-EFCF-4A30-A270-429AF596C5CC}"/>
          </ac:spMkLst>
        </pc:spChg>
      </pc:sldChg>
      <pc:sldChg chg="modSp">
        <pc:chgData name="Laura" userId="S::laura.koponen@edu.vesanto.fi::6cc4b2bf-eb35-4eed-b0d5-5f54ea9dff32" providerId="AD" clId="Web-{BD71739E-0B1D-F345-F428-17A50D22C2FB}" dt="2018-11-08T09:55:04.169" v="1038" actId="20577"/>
        <pc:sldMkLst>
          <pc:docMk/>
          <pc:sldMk cId="1290777265" sldId="258"/>
        </pc:sldMkLst>
        <pc:spChg chg="mod">
          <ac:chgData name="Laura" userId="S::laura.koponen@edu.vesanto.fi::6cc4b2bf-eb35-4eed-b0d5-5f54ea9dff32" providerId="AD" clId="Web-{BD71739E-0B1D-F345-F428-17A50D22C2FB}" dt="2018-11-08T09:55:04.169" v="1038" actId="20577"/>
          <ac:spMkLst>
            <pc:docMk/>
            <pc:sldMk cId="1290777265" sldId="258"/>
            <ac:spMk id="3" creationId="{B15FBE54-06CC-4093-8701-E3FC9D7080AF}"/>
          </ac:spMkLst>
        </pc:spChg>
      </pc:sldChg>
      <pc:sldChg chg="modSp">
        <pc:chgData name="Laura" userId="S::laura.koponen@edu.vesanto.fi::6cc4b2bf-eb35-4eed-b0d5-5f54ea9dff32" providerId="AD" clId="Web-{BD71739E-0B1D-F345-F428-17A50D22C2FB}" dt="2018-11-08T06:45:41.792" v="171" actId="20577"/>
        <pc:sldMkLst>
          <pc:docMk/>
          <pc:sldMk cId="1038253894" sldId="259"/>
        </pc:sldMkLst>
        <pc:spChg chg="mod">
          <ac:chgData name="Laura" userId="S::laura.koponen@edu.vesanto.fi::6cc4b2bf-eb35-4eed-b0d5-5f54ea9dff32" providerId="AD" clId="Web-{BD71739E-0B1D-F345-F428-17A50D22C2FB}" dt="2018-11-08T06:45:41.792" v="171" actId="20577"/>
          <ac:spMkLst>
            <pc:docMk/>
            <pc:sldMk cId="1038253894" sldId="259"/>
            <ac:spMk id="7" creationId="{7A42DF28-325D-4B68-BB64-918BEBA935C9}"/>
          </ac:spMkLst>
        </pc:spChg>
      </pc:sldChg>
      <pc:sldChg chg="modSp">
        <pc:chgData name="Laura" userId="S::laura.koponen@edu.vesanto.fi::6cc4b2bf-eb35-4eed-b0d5-5f54ea9dff32" providerId="AD" clId="Web-{BD71739E-0B1D-F345-F428-17A50D22C2FB}" dt="2018-11-08T06:47:46.432" v="177" actId="1076"/>
        <pc:sldMkLst>
          <pc:docMk/>
          <pc:sldMk cId="2809309611" sldId="261"/>
        </pc:sldMkLst>
        <pc:spChg chg="mod">
          <ac:chgData name="Laura" userId="S::laura.koponen@edu.vesanto.fi::6cc4b2bf-eb35-4eed-b0d5-5f54ea9dff32" providerId="AD" clId="Web-{BD71739E-0B1D-F345-F428-17A50D22C2FB}" dt="2018-11-08T06:47:46.432" v="177" actId="1076"/>
          <ac:spMkLst>
            <pc:docMk/>
            <pc:sldMk cId="2809309611" sldId="261"/>
            <ac:spMk id="2" creationId="{BB4AC8C3-4083-4923-A62D-E2DD72E57EFA}"/>
          </ac:spMkLst>
        </pc:spChg>
      </pc:sldChg>
      <pc:sldChg chg="del">
        <pc:chgData name="Laura" userId="S::laura.koponen@edu.vesanto.fi::6cc4b2bf-eb35-4eed-b0d5-5f54ea9dff32" providerId="AD" clId="Web-{BD71739E-0B1D-F345-F428-17A50D22C2FB}" dt="2018-11-08T06:59:01.871" v="1030"/>
        <pc:sldMkLst>
          <pc:docMk/>
          <pc:sldMk cId="2124967574" sldId="264"/>
        </pc:sldMkLst>
      </pc:sldChg>
      <pc:sldChg chg="modSp">
        <pc:chgData name="Laura" userId="S::laura.koponen@edu.vesanto.fi::6cc4b2bf-eb35-4eed-b0d5-5f54ea9dff32" providerId="AD" clId="Web-{BD71739E-0B1D-F345-F428-17A50D22C2FB}" dt="2018-11-08T06:59:10.058" v="1035" actId="20577"/>
        <pc:sldMkLst>
          <pc:docMk/>
          <pc:sldMk cId="1427330876" sldId="265"/>
        </pc:sldMkLst>
        <pc:spChg chg="mod">
          <ac:chgData name="Laura" userId="S::laura.koponen@edu.vesanto.fi::6cc4b2bf-eb35-4eed-b0d5-5f54ea9dff32" providerId="AD" clId="Web-{BD71739E-0B1D-F345-F428-17A50D22C2FB}" dt="2018-11-08T06:59:10.058" v="1035" actId="20577"/>
          <ac:spMkLst>
            <pc:docMk/>
            <pc:sldMk cId="1427330876" sldId="265"/>
            <ac:spMk id="3" creationId="{B99FB63A-0186-4F2D-B47B-AF6D71236D6F}"/>
          </ac:spMkLst>
        </pc:spChg>
      </pc:sldChg>
      <pc:sldChg chg="addSp delSp modSp del">
        <pc:chgData name="Laura" userId="S::laura.koponen@edu.vesanto.fi::6cc4b2bf-eb35-4eed-b0d5-5f54ea9dff32" providerId="AD" clId="Web-{BD71739E-0B1D-F345-F428-17A50D22C2FB}" dt="2018-11-08T06:58:58.589" v="1029"/>
        <pc:sldMkLst>
          <pc:docMk/>
          <pc:sldMk cId="574182601" sldId="266"/>
        </pc:sldMkLst>
        <pc:spChg chg="mod">
          <ac:chgData name="Laura" userId="S::laura.koponen@edu.vesanto.fi::6cc4b2bf-eb35-4eed-b0d5-5f54ea9dff32" providerId="AD" clId="Web-{BD71739E-0B1D-F345-F428-17A50D22C2FB}" dt="2018-11-08T06:51:37.964" v="201"/>
          <ac:spMkLst>
            <pc:docMk/>
            <pc:sldMk cId="574182601" sldId="266"/>
            <ac:spMk id="2" creationId="{686E1BE6-8ED7-4EA0-BA30-55685D698A86}"/>
          </ac:spMkLst>
        </pc:spChg>
        <pc:spChg chg="mod">
          <ac:chgData name="Laura" userId="S::laura.koponen@edu.vesanto.fi::6cc4b2bf-eb35-4eed-b0d5-5f54ea9dff32" providerId="AD" clId="Web-{BD71739E-0B1D-F345-F428-17A50D22C2FB}" dt="2018-11-08T06:54:15.917" v="283" actId="20577"/>
          <ac:spMkLst>
            <pc:docMk/>
            <pc:sldMk cId="574182601" sldId="266"/>
            <ac:spMk id="3" creationId="{8C812EC6-332A-468B-BA70-0FD2A2E65EF8}"/>
          </ac:spMkLst>
        </pc:spChg>
        <pc:spChg chg="add del">
          <ac:chgData name="Laura" userId="S::laura.koponen@edu.vesanto.fi::6cc4b2bf-eb35-4eed-b0d5-5f54ea9dff32" providerId="AD" clId="Web-{BD71739E-0B1D-F345-F428-17A50D22C2FB}" dt="2018-11-08T06:51:37.729" v="200"/>
          <ac:spMkLst>
            <pc:docMk/>
            <pc:sldMk cId="574182601" sldId="266"/>
            <ac:spMk id="8" creationId="{867D4867-5BA7-4462-B2F6-A23F4A622AA7}"/>
          </ac:spMkLst>
        </pc:spChg>
        <pc:picChg chg="mod ord">
          <ac:chgData name="Laura" userId="S::laura.koponen@edu.vesanto.fi::6cc4b2bf-eb35-4eed-b0d5-5f54ea9dff32" providerId="AD" clId="Web-{BD71739E-0B1D-F345-F428-17A50D22C2FB}" dt="2018-11-08T06:51:37.729" v="200"/>
          <ac:picMkLst>
            <pc:docMk/>
            <pc:sldMk cId="574182601" sldId="266"/>
            <ac:picMk id="5" creationId="{5D10982E-B4FF-4C5E-BBDC-F54AFA8645BE}"/>
          </ac:picMkLst>
        </pc:picChg>
        <pc:picChg chg="add del">
          <ac:chgData name="Laura" userId="S::laura.koponen@edu.vesanto.fi::6cc4b2bf-eb35-4eed-b0d5-5f54ea9dff32" providerId="AD" clId="Web-{BD71739E-0B1D-F345-F428-17A50D22C2FB}" dt="2018-11-08T06:51:32.526" v="198"/>
          <ac:picMkLst>
            <pc:docMk/>
            <pc:sldMk cId="574182601" sldId="266"/>
            <ac:picMk id="7" creationId="{54DDEBDD-D8BD-41A6-8A0D-B00E3768B0F9}"/>
          </ac:picMkLst>
        </pc:picChg>
        <pc:picChg chg="add del">
          <ac:chgData name="Laura" userId="S::laura.koponen@edu.vesanto.fi::6cc4b2bf-eb35-4eed-b0d5-5f54ea9dff32" providerId="AD" clId="Web-{BD71739E-0B1D-F345-F428-17A50D22C2FB}" dt="2018-11-08T06:57:19.120" v="1012"/>
          <ac:picMkLst>
            <pc:docMk/>
            <pc:sldMk cId="574182601" sldId="266"/>
            <ac:picMk id="9" creationId="{54DDEBDD-D8BD-41A6-8A0D-B00E3768B0F9}"/>
          </ac:picMkLst>
        </pc:picChg>
        <pc:picChg chg="del">
          <ac:chgData name="Laura" userId="S::laura.koponen@edu.vesanto.fi::6cc4b2bf-eb35-4eed-b0d5-5f54ea9dff32" providerId="AD" clId="Web-{BD71739E-0B1D-F345-F428-17A50D22C2FB}" dt="2018-11-08T06:49:45.792" v="196"/>
          <ac:picMkLst>
            <pc:docMk/>
            <pc:sldMk cId="574182601" sldId="266"/>
            <ac:picMk id="10" creationId="{54DDEBDD-D8BD-41A6-8A0D-B00E3768B0F9}"/>
          </ac:picMkLst>
        </pc:picChg>
      </pc:sldChg>
      <pc:sldChg chg="addSp modSp new mod setBg">
        <pc:chgData name="Laura" userId="S::laura.koponen@edu.vesanto.fi::6cc4b2bf-eb35-4eed-b0d5-5f54ea9dff32" providerId="AD" clId="Web-{BD71739E-0B1D-F345-F428-17A50D22C2FB}" dt="2018-11-08T06:58:25.466" v="1028" actId="20577"/>
        <pc:sldMkLst>
          <pc:docMk/>
          <pc:sldMk cId="77091724" sldId="267"/>
        </pc:sldMkLst>
        <pc:spChg chg="mod">
          <ac:chgData name="Laura" userId="S::laura.koponen@edu.vesanto.fi::6cc4b2bf-eb35-4eed-b0d5-5f54ea9dff32" providerId="AD" clId="Web-{BD71739E-0B1D-F345-F428-17A50D22C2FB}" dt="2018-11-08T06:58:06.964" v="1020" actId="1076"/>
          <ac:spMkLst>
            <pc:docMk/>
            <pc:sldMk cId="77091724" sldId="267"/>
            <ac:spMk id="2" creationId="{62F148A0-8F98-4270-86C6-0AEE4F9F8CB4}"/>
          </ac:spMkLst>
        </pc:spChg>
        <pc:spChg chg="mod">
          <ac:chgData name="Laura" userId="S::laura.koponen@edu.vesanto.fi::6cc4b2bf-eb35-4eed-b0d5-5f54ea9dff32" providerId="AD" clId="Web-{BD71739E-0B1D-F345-F428-17A50D22C2FB}" dt="2018-11-08T06:58:25.466" v="1028" actId="20577"/>
          <ac:spMkLst>
            <pc:docMk/>
            <pc:sldMk cId="77091724" sldId="267"/>
            <ac:spMk id="3" creationId="{76AC1540-8AB5-4E64-A8B6-221A2004EF58}"/>
          </ac:spMkLst>
        </pc:spChg>
        <pc:picChg chg="add ord">
          <ac:chgData name="Laura" userId="S::laura.koponen@edu.vesanto.fi::6cc4b2bf-eb35-4eed-b0d5-5f54ea9dff32" providerId="AD" clId="Web-{BD71739E-0B1D-F345-F428-17A50D22C2FB}" dt="2018-11-08T06:57:41.167" v="1014"/>
          <ac:picMkLst>
            <pc:docMk/>
            <pc:sldMk cId="77091724" sldId="267"/>
            <ac:picMk id="5" creationId="{77EF25A3-727B-4E6D-AB82-C97C868823E5}"/>
          </ac:picMkLst>
        </pc:picChg>
        <pc:picChg chg="add">
          <ac:chgData name="Laura" userId="S::laura.koponen@edu.vesanto.fi::6cc4b2bf-eb35-4eed-b0d5-5f54ea9dff32" providerId="AD" clId="Web-{BD71739E-0B1D-F345-F428-17A50D22C2FB}" dt="2018-11-08T06:57:41.167" v="1014"/>
          <ac:picMkLst>
            <pc:docMk/>
            <pc:sldMk cId="77091724" sldId="267"/>
            <ac:picMk id="10" creationId="{54DDEBDD-D8BD-41A6-8A0D-B00E3768B0F9}"/>
          </ac:picMkLst>
        </pc:picChg>
      </pc:sldChg>
    </pc:docChg>
  </pc:docChgLst>
  <pc:docChgLst>
    <pc:chgData name="Vieras" userId="S::urn:spo:anon#baabb638bfd5336301bdc4edb0ae8239312a6f80d7a60998fcb146018a987845::" providerId="AD" clId="Web-{F9F70D98-1DEB-39C6-CBE1-9FC67DEF40F2}"/>
    <pc:docChg chg="addSld modSld sldOrd">
      <pc:chgData name="Vieras" userId="S::urn:spo:anon#baabb638bfd5336301bdc4edb0ae8239312a6f80d7a60998fcb146018a987845::" providerId="AD" clId="Web-{F9F70D98-1DEB-39C6-CBE1-9FC67DEF40F2}" dt="2018-11-07T07:10:27.340" v="1371" actId="20577"/>
      <pc:docMkLst>
        <pc:docMk/>
      </pc:docMkLst>
      <pc:sldChg chg="modSp">
        <pc:chgData name="Vieras" userId="S::urn:spo:anon#baabb638bfd5336301bdc4edb0ae8239312a6f80d7a60998fcb146018a987845::" providerId="AD" clId="Web-{F9F70D98-1DEB-39C6-CBE1-9FC67DEF40F2}" dt="2018-11-07T07:08:24.996" v="1243" actId="20577"/>
        <pc:sldMkLst>
          <pc:docMk/>
          <pc:sldMk cId="1290777265" sldId="258"/>
        </pc:sldMkLst>
        <pc:spChg chg="mod">
          <ac:chgData name="Vieras" userId="S::urn:spo:anon#baabb638bfd5336301bdc4edb0ae8239312a6f80d7a60998fcb146018a987845::" providerId="AD" clId="Web-{F9F70D98-1DEB-39C6-CBE1-9FC67DEF40F2}" dt="2018-11-07T07:08:24.996" v="1243" actId="20577"/>
          <ac:spMkLst>
            <pc:docMk/>
            <pc:sldMk cId="1290777265" sldId="258"/>
            <ac:spMk id="2" creationId="{FB54F05C-A994-41A1-AA1E-543DBC29B76D}"/>
          </ac:spMkLst>
        </pc:spChg>
        <pc:spChg chg="mod">
          <ac:chgData name="Vieras" userId="S::urn:spo:anon#baabb638bfd5336301bdc4edb0ae8239312a6f80d7a60998fcb146018a987845::" providerId="AD" clId="Web-{F9F70D98-1DEB-39C6-CBE1-9FC67DEF40F2}" dt="2018-11-07T06:48:17.519" v="607" actId="20577"/>
          <ac:spMkLst>
            <pc:docMk/>
            <pc:sldMk cId="1290777265" sldId="258"/>
            <ac:spMk id="3" creationId="{B15FBE54-06CC-4093-8701-E3FC9D7080AF}"/>
          </ac:spMkLst>
        </pc:spChg>
      </pc:sldChg>
      <pc:sldChg chg="modSp new">
        <pc:chgData name="Vieras" userId="S::urn:spo:anon#baabb638bfd5336301bdc4edb0ae8239312a6f80d7a60998fcb146018a987845::" providerId="AD" clId="Web-{F9F70D98-1DEB-39C6-CBE1-9FC67DEF40F2}" dt="2018-11-07T07:06:06.651" v="1177" actId="20577"/>
        <pc:sldMkLst>
          <pc:docMk/>
          <pc:sldMk cId="873997904" sldId="260"/>
        </pc:sldMkLst>
        <pc:spChg chg="mod">
          <ac:chgData name="Vieras" userId="S::urn:spo:anon#baabb638bfd5336301bdc4edb0ae8239312a6f80d7a60998fcb146018a987845::" providerId="AD" clId="Web-{F9F70D98-1DEB-39C6-CBE1-9FC67DEF40F2}" dt="2018-11-07T06:54:49.365" v="1154" actId="20577"/>
          <ac:spMkLst>
            <pc:docMk/>
            <pc:sldMk cId="873997904" sldId="260"/>
            <ac:spMk id="2" creationId="{FB1E6FCE-4573-4EF3-9C98-EA97F9528352}"/>
          </ac:spMkLst>
        </pc:spChg>
        <pc:spChg chg="mod">
          <ac:chgData name="Vieras" userId="S::urn:spo:anon#baabb638bfd5336301bdc4edb0ae8239312a6f80d7a60998fcb146018a987845::" providerId="AD" clId="Web-{F9F70D98-1DEB-39C6-CBE1-9FC67DEF40F2}" dt="2018-11-07T07:06:06.651" v="1177" actId="20577"/>
          <ac:spMkLst>
            <pc:docMk/>
            <pc:sldMk cId="873997904" sldId="260"/>
            <ac:spMk id="8" creationId="{DB246EC7-B5A3-465C-99E6-5F6CDD3FE6F1}"/>
          </ac:spMkLst>
        </pc:spChg>
      </pc:sldChg>
      <pc:sldChg chg="modSp">
        <pc:chgData name="Vieras" userId="S::urn:spo:anon#baabb638bfd5336301bdc4edb0ae8239312a6f80d7a60998fcb146018a987845::" providerId="AD" clId="Web-{F9F70D98-1DEB-39C6-CBE1-9FC67DEF40F2}" dt="2018-11-07T07:07:57.199" v="1240" actId="20577"/>
        <pc:sldMkLst>
          <pc:docMk/>
          <pc:sldMk cId="2809309611" sldId="261"/>
        </pc:sldMkLst>
        <pc:spChg chg="mod">
          <ac:chgData name="Vieras" userId="S::urn:spo:anon#baabb638bfd5336301bdc4edb0ae8239312a6f80d7a60998fcb146018a987845::" providerId="AD" clId="Web-{F9F70D98-1DEB-39C6-CBE1-9FC67DEF40F2}" dt="2018-11-07T07:07:57.199" v="1240" actId="20577"/>
          <ac:spMkLst>
            <pc:docMk/>
            <pc:sldMk cId="2809309611" sldId="261"/>
            <ac:spMk id="2" creationId="{BB4AC8C3-4083-4923-A62D-E2DD72E57EFA}"/>
          </ac:spMkLst>
        </pc:spChg>
        <pc:spChg chg="mod">
          <ac:chgData name="Vieras" userId="S::urn:spo:anon#baabb638bfd5336301bdc4edb0ae8239312a6f80d7a60998fcb146018a987845::" providerId="AD" clId="Web-{F9F70D98-1DEB-39C6-CBE1-9FC67DEF40F2}" dt="2018-11-07T07:07:48.323" v="1220" actId="20577"/>
          <ac:spMkLst>
            <pc:docMk/>
            <pc:sldMk cId="2809309611" sldId="261"/>
            <ac:spMk id="9" creationId="{16AB0612-A347-4256-8F92-37875D70EE3C}"/>
          </ac:spMkLst>
        </pc:spChg>
      </pc:sldChg>
      <pc:sldChg chg="modSp">
        <pc:chgData name="Vieras" userId="S::urn:spo:anon#baabb638bfd5336301bdc4edb0ae8239312a6f80d7a60998fcb146018a987845::" providerId="AD" clId="Web-{F9F70D98-1DEB-39C6-CBE1-9FC67DEF40F2}" dt="2018-11-07T07:10:02.324" v="1273" actId="1076"/>
        <pc:sldMkLst>
          <pc:docMk/>
          <pc:sldMk cId="1263563661" sldId="262"/>
        </pc:sldMkLst>
        <pc:spChg chg="mod">
          <ac:chgData name="Vieras" userId="S::urn:spo:anon#baabb638bfd5336301bdc4edb0ae8239312a6f80d7a60998fcb146018a987845::" providerId="AD" clId="Web-{F9F70D98-1DEB-39C6-CBE1-9FC67DEF40F2}" dt="2018-11-07T07:09:28.918" v="1269" actId="1076"/>
          <ac:spMkLst>
            <pc:docMk/>
            <pc:sldMk cId="1263563661" sldId="262"/>
            <ac:spMk id="2" creationId="{16D5711D-301C-4CB6-9B44-AA8C38883D54}"/>
          </ac:spMkLst>
        </pc:spChg>
        <pc:spChg chg="mod">
          <ac:chgData name="Vieras" userId="S::urn:spo:anon#baabb638bfd5336301bdc4edb0ae8239312a6f80d7a60998fcb146018a987845::" providerId="AD" clId="Web-{F9F70D98-1DEB-39C6-CBE1-9FC67DEF40F2}" dt="2018-11-07T07:09:33.559" v="1270" actId="1076"/>
          <ac:spMkLst>
            <pc:docMk/>
            <pc:sldMk cId="1263563661" sldId="262"/>
            <ac:spMk id="9" creationId="{1DAFE02F-0598-4C29-B5B5-E9D1FCE8569B}"/>
          </ac:spMkLst>
        </pc:spChg>
        <pc:picChg chg="mod">
          <ac:chgData name="Vieras" userId="S::urn:spo:anon#baabb638bfd5336301bdc4edb0ae8239312a6f80d7a60998fcb146018a987845::" providerId="AD" clId="Web-{F9F70D98-1DEB-39C6-CBE1-9FC67DEF40F2}" dt="2018-11-07T07:10:02.324" v="1273" actId="1076"/>
          <ac:picMkLst>
            <pc:docMk/>
            <pc:sldMk cId="1263563661" sldId="262"/>
            <ac:picMk id="7" creationId="{AFE588BF-00F8-4C55-9E98-F63234A98237}"/>
          </ac:picMkLst>
        </pc:picChg>
      </pc:sldChg>
      <pc:sldChg chg="new ord">
        <pc:chgData name="Vieras" userId="S::urn:spo:anon#baabb638bfd5336301bdc4edb0ae8239312a6f80d7a60998fcb146018a987845::" providerId="AD" clId="Web-{F9F70D98-1DEB-39C6-CBE1-9FC67DEF40F2}" dt="2018-11-07T07:02:43.775" v="1157"/>
        <pc:sldMkLst>
          <pc:docMk/>
          <pc:sldMk cId="344524351" sldId="263"/>
        </pc:sldMkLst>
      </pc:sldChg>
      <pc:sldChg chg="modSp">
        <pc:chgData name="Vieras" userId="S::urn:spo:anon#baabb638bfd5336301bdc4edb0ae8239312a6f80d7a60998fcb146018a987845::" providerId="AD" clId="Web-{F9F70D98-1DEB-39C6-CBE1-9FC67DEF40F2}" dt="2018-11-07T07:10:27.340" v="1370" actId="20577"/>
        <pc:sldMkLst>
          <pc:docMk/>
          <pc:sldMk cId="2124967574" sldId="264"/>
        </pc:sldMkLst>
        <pc:spChg chg="mod">
          <ac:chgData name="Vieras" userId="S::urn:spo:anon#baabb638bfd5336301bdc4edb0ae8239312a6f80d7a60998fcb146018a987845::" providerId="AD" clId="Web-{F9F70D98-1DEB-39C6-CBE1-9FC67DEF40F2}" dt="2018-11-07T07:10:27.340" v="1370" actId="20577"/>
          <ac:spMkLst>
            <pc:docMk/>
            <pc:sldMk cId="2124967574" sldId="264"/>
            <ac:spMk id="3" creationId="{75C5EA3C-52AD-4703-BE17-7262A38435B5}"/>
          </ac:spMkLst>
        </pc:spChg>
      </pc:sldChg>
    </pc:docChg>
  </pc:docChgLst>
  <pc:docChgLst>
    <pc:chgData name="Vieras" userId="S::urn:spo:anon#baabb638bfd5336301bdc4edb0ae8239312a6f80d7a60998fcb146018a987845::" providerId="AD" clId="Web-{D536056B-098D-43E6-A09E-85C03F99281C}"/>
    <pc:docChg chg="modSld">
      <pc:chgData name="Vieras" userId="S::urn:spo:anon#baabb638bfd5336301bdc4edb0ae8239312a6f80d7a60998fcb146018a987845::" providerId="AD" clId="Web-{D536056B-098D-43E6-A09E-85C03F99281C}" dt="2018-11-07T06:39:51.810" v="38" actId="20577"/>
      <pc:docMkLst>
        <pc:docMk/>
      </pc:docMkLst>
      <pc:sldChg chg="modSp">
        <pc:chgData name="Vieras" userId="S::urn:spo:anon#baabb638bfd5336301bdc4edb0ae8239312a6f80d7a60998fcb146018a987845::" providerId="AD" clId="Web-{D536056B-098D-43E6-A09E-85C03F99281C}" dt="2018-11-07T06:39:50.419" v="36" actId="20577"/>
        <pc:sldMkLst>
          <pc:docMk/>
          <pc:sldMk cId="782385677" sldId="256"/>
        </pc:sldMkLst>
        <pc:spChg chg="mod">
          <ac:chgData name="Vieras" userId="S::urn:spo:anon#baabb638bfd5336301bdc4edb0ae8239312a6f80d7a60998fcb146018a987845::" providerId="AD" clId="Web-{D536056B-098D-43E6-A09E-85C03F99281C}" dt="2018-11-07T06:39:50.419" v="36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C4A4A-5777-451E-8AD2-498D7125DFF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4AB2A4-7A3E-40A1-9C5C-066255F94CBC}">
      <dgm:prSet/>
      <dgm:spPr/>
      <dgm:t>
        <a:bodyPr/>
        <a:lstStyle/>
        <a:p>
          <a:r>
            <a:rPr lang="fi-FI"/>
            <a:t>Vuodesta 1979 lähtien jäsenet on valittu yleisillä välittömillä vaaleilla viideksi vuodeksi.</a:t>
          </a:r>
          <a:endParaRPr lang="en-US"/>
        </a:p>
      </dgm:t>
    </dgm:pt>
    <dgm:pt modelId="{0518ADF3-F5F3-483C-88BE-B9C7D1FF9A94}" type="parTrans" cxnId="{BDC972D7-B09F-49CC-8FB4-B666096D8D5C}">
      <dgm:prSet/>
      <dgm:spPr/>
      <dgm:t>
        <a:bodyPr/>
        <a:lstStyle/>
        <a:p>
          <a:endParaRPr lang="en-US"/>
        </a:p>
      </dgm:t>
    </dgm:pt>
    <dgm:pt modelId="{6F5971A6-0C6F-412C-95B3-4A0DF173EF26}" type="sibTrans" cxnId="{BDC972D7-B09F-49CC-8FB4-B666096D8D5C}">
      <dgm:prSet/>
      <dgm:spPr/>
      <dgm:t>
        <a:bodyPr/>
        <a:lstStyle/>
        <a:p>
          <a:endParaRPr lang="en-US"/>
        </a:p>
      </dgm:t>
    </dgm:pt>
    <dgm:pt modelId="{E4C64349-ACC3-49F5-AA3C-669F04A6FB88}">
      <dgm:prSet/>
      <dgm:spPr/>
      <dgm:t>
        <a:bodyPr/>
        <a:lstStyle/>
        <a:p>
          <a:r>
            <a:rPr lang="fi-FI"/>
            <a:t>Vaalit järjestetään viiden vuoden välein samaan aikaan kaikissa unionin jäsenmaissa</a:t>
          </a:r>
          <a:endParaRPr lang="en-US"/>
        </a:p>
      </dgm:t>
    </dgm:pt>
    <dgm:pt modelId="{0DAB499D-8834-4662-A2A6-216789D7EFD7}" type="parTrans" cxnId="{CF05AD91-270F-43BA-94A2-5731E21B4012}">
      <dgm:prSet/>
      <dgm:spPr/>
      <dgm:t>
        <a:bodyPr/>
        <a:lstStyle/>
        <a:p>
          <a:endParaRPr lang="en-US"/>
        </a:p>
      </dgm:t>
    </dgm:pt>
    <dgm:pt modelId="{B7B8A3A7-7C73-4692-A212-87657DD794A4}" type="sibTrans" cxnId="{CF05AD91-270F-43BA-94A2-5731E21B4012}">
      <dgm:prSet/>
      <dgm:spPr/>
      <dgm:t>
        <a:bodyPr/>
        <a:lstStyle/>
        <a:p>
          <a:endParaRPr lang="en-US"/>
        </a:p>
      </dgm:t>
    </dgm:pt>
    <dgm:pt modelId="{A503910A-722E-46F8-9E7B-83548A3D36E5}">
      <dgm:prSet/>
      <dgm:spPr/>
      <dgm:t>
        <a:bodyPr/>
        <a:lstStyle/>
        <a:p>
          <a:r>
            <a:rPr lang="fi-FI"/>
            <a:t>Ehdolle voi asettua kuka tahansa unionin jossain jäsenmaassa pysyvästi asuva täysi-ikäinen EU kansalainen</a:t>
          </a:r>
          <a:endParaRPr lang="en-US"/>
        </a:p>
      </dgm:t>
    </dgm:pt>
    <dgm:pt modelId="{A1A26AD1-318E-4E2B-BED4-47E9A8CD8A0C}" type="parTrans" cxnId="{D10EBB5D-8161-4912-A5B6-D0D4216E5613}">
      <dgm:prSet/>
      <dgm:spPr/>
      <dgm:t>
        <a:bodyPr/>
        <a:lstStyle/>
        <a:p>
          <a:endParaRPr lang="en-US"/>
        </a:p>
      </dgm:t>
    </dgm:pt>
    <dgm:pt modelId="{8E96C2E4-E746-43A1-AD04-1B00161CA120}" type="sibTrans" cxnId="{D10EBB5D-8161-4912-A5B6-D0D4216E5613}">
      <dgm:prSet/>
      <dgm:spPr/>
      <dgm:t>
        <a:bodyPr/>
        <a:lstStyle/>
        <a:p>
          <a:endParaRPr lang="en-US"/>
        </a:p>
      </dgm:t>
    </dgm:pt>
    <dgm:pt modelId="{C906401E-7C67-43C5-AE4D-94D2C4816710}">
      <dgm:prSet/>
      <dgm:spPr/>
      <dgm:t>
        <a:bodyPr/>
        <a:lstStyle/>
        <a:p>
          <a:r>
            <a:rPr lang="fi-FI"/>
            <a:t>Maan väkimäärä vaikuttaa edustajien valintaan, jokaisella maalla on vähintään 6 ja enintään 96 paikkaa, Suomesta valitaan 13 edustajaa</a:t>
          </a:r>
          <a:endParaRPr lang="en-US"/>
        </a:p>
      </dgm:t>
    </dgm:pt>
    <dgm:pt modelId="{17323B88-9690-4F33-B106-D7A5C35795F2}" type="parTrans" cxnId="{761523D7-148A-4D44-84E8-D537D7F3DEDE}">
      <dgm:prSet/>
      <dgm:spPr/>
      <dgm:t>
        <a:bodyPr/>
        <a:lstStyle/>
        <a:p>
          <a:endParaRPr lang="en-US"/>
        </a:p>
      </dgm:t>
    </dgm:pt>
    <dgm:pt modelId="{32B58285-5863-45C4-A293-320CF253C9FC}" type="sibTrans" cxnId="{761523D7-148A-4D44-84E8-D537D7F3DEDE}">
      <dgm:prSet/>
      <dgm:spPr/>
      <dgm:t>
        <a:bodyPr/>
        <a:lstStyle/>
        <a:p>
          <a:endParaRPr lang="en-US"/>
        </a:p>
      </dgm:t>
    </dgm:pt>
    <dgm:pt modelId="{6B9C1F8F-E9DA-46D2-94A3-F051C9F60226}" type="pres">
      <dgm:prSet presAssocID="{BDBC4A4A-5777-451E-8AD2-498D7125DFFD}" presName="vert0" presStyleCnt="0">
        <dgm:presLayoutVars>
          <dgm:dir/>
          <dgm:animOne val="branch"/>
          <dgm:animLvl val="lvl"/>
        </dgm:presLayoutVars>
      </dgm:prSet>
      <dgm:spPr/>
    </dgm:pt>
    <dgm:pt modelId="{6C8428BF-73EF-4DA7-B9CA-F051E6B49404}" type="pres">
      <dgm:prSet presAssocID="{2B4AB2A4-7A3E-40A1-9C5C-066255F94CBC}" presName="thickLine" presStyleLbl="alignNode1" presStyleIdx="0" presStyleCnt="4"/>
      <dgm:spPr/>
    </dgm:pt>
    <dgm:pt modelId="{E0272ACC-E381-4A19-A086-D0B48B9FF30E}" type="pres">
      <dgm:prSet presAssocID="{2B4AB2A4-7A3E-40A1-9C5C-066255F94CBC}" presName="horz1" presStyleCnt="0"/>
      <dgm:spPr/>
    </dgm:pt>
    <dgm:pt modelId="{A077D5A3-9688-472B-873A-7648D537BDA7}" type="pres">
      <dgm:prSet presAssocID="{2B4AB2A4-7A3E-40A1-9C5C-066255F94CBC}" presName="tx1" presStyleLbl="revTx" presStyleIdx="0" presStyleCnt="4"/>
      <dgm:spPr/>
    </dgm:pt>
    <dgm:pt modelId="{6ADE34CF-2734-4E4C-976A-8FDE96421B2B}" type="pres">
      <dgm:prSet presAssocID="{2B4AB2A4-7A3E-40A1-9C5C-066255F94CBC}" presName="vert1" presStyleCnt="0"/>
      <dgm:spPr/>
    </dgm:pt>
    <dgm:pt modelId="{AB37382C-75BA-401F-9D44-82A59CA2B7F5}" type="pres">
      <dgm:prSet presAssocID="{E4C64349-ACC3-49F5-AA3C-669F04A6FB88}" presName="thickLine" presStyleLbl="alignNode1" presStyleIdx="1" presStyleCnt="4"/>
      <dgm:spPr/>
    </dgm:pt>
    <dgm:pt modelId="{B2D7772C-306D-42B9-83FD-70AFCA070338}" type="pres">
      <dgm:prSet presAssocID="{E4C64349-ACC3-49F5-AA3C-669F04A6FB88}" presName="horz1" presStyleCnt="0"/>
      <dgm:spPr/>
    </dgm:pt>
    <dgm:pt modelId="{EAE38A55-A12C-4FE6-970D-0C6F0FB6F0DC}" type="pres">
      <dgm:prSet presAssocID="{E4C64349-ACC3-49F5-AA3C-669F04A6FB88}" presName="tx1" presStyleLbl="revTx" presStyleIdx="1" presStyleCnt="4"/>
      <dgm:spPr/>
    </dgm:pt>
    <dgm:pt modelId="{F5F2048B-9D4F-479C-AE78-D7004FAF4665}" type="pres">
      <dgm:prSet presAssocID="{E4C64349-ACC3-49F5-AA3C-669F04A6FB88}" presName="vert1" presStyleCnt="0"/>
      <dgm:spPr/>
    </dgm:pt>
    <dgm:pt modelId="{E74C135D-DDBC-4C05-B970-E8240C0719E1}" type="pres">
      <dgm:prSet presAssocID="{A503910A-722E-46F8-9E7B-83548A3D36E5}" presName="thickLine" presStyleLbl="alignNode1" presStyleIdx="2" presStyleCnt="4"/>
      <dgm:spPr/>
    </dgm:pt>
    <dgm:pt modelId="{68D6A4C8-4F51-4A93-B657-4C9D82317D39}" type="pres">
      <dgm:prSet presAssocID="{A503910A-722E-46F8-9E7B-83548A3D36E5}" presName="horz1" presStyleCnt="0"/>
      <dgm:spPr/>
    </dgm:pt>
    <dgm:pt modelId="{42F7A75F-6B9E-45B2-AF73-22BE3BC40F2D}" type="pres">
      <dgm:prSet presAssocID="{A503910A-722E-46F8-9E7B-83548A3D36E5}" presName="tx1" presStyleLbl="revTx" presStyleIdx="2" presStyleCnt="4"/>
      <dgm:spPr/>
    </dgm:pt>
    <dgm:pt modelId="{32C5268D-6D28-4C6B-9088-15CE425F0EDE}" type="pres">
      <dgm:prSet presAssocID="{A503910A-722E-46F8-9E7B-83548A3D36E5}" presName="vert1" presStyleCnt="0"/>
      <dgm:spPr/>
    </dgm:pt>
    <dgm:pt modelId="{3F61854F-0A97-4A3E-A5C2-DC6B29D7B24F}" type="pres">
      <dgm:prSet presAssocID="{C906401E-7C67-43C5-AE4D-94D2C4816710}" presName="thickLine" presStyleLbl="alignNode1" presStyleIdx="3" presStyleCnt="4"/>
      <dgm:spPr/>
    </dgm:pt>
    <dgm:pt modelId="{27093E4F-D0EF-484B-A4ED-D56F2DF4A7E7}" type="pres">
      <dgm:prSet presAssocID="{C906401E-7C67-43C5-AE4D-94D2C4816710}" presName="horz1" presStyleCnt="0"/>
      <dgm:spPr/>
    </dgm:pt>
    <dgm:pt modelId="{12AC86A1-7EB1-40D8-8F69-36DE65D3625A}" type="pres">
      <dgm:prSet presAssocID="{C906401E-7C67-43C5-AE4D-94D2C4816710}" presName="tx1" presStyleLbl="revTx" presStyleIdx="3" presStyleCnt="4"/>
      <dgm:spPr/>
    </dgm:pt>
    <dgm:pt modelId="{CF124B91-C745-464E-B653-1A76B992D137}" type="pres">
      <dgm:prSet presAssocID="{C906401E-7C67-43C5-AE4D-94D2C4816710}" presName="vert1" presStyleCnt="0"/>
      <dgm:spPr/>
    </dgm:pt>
  </dgm:ptLst>
  <dgm:cxnLst>
    <dgm:cxn modelId="{5D7A8C16-FE83-409B-AA0B-75B4C882162D}" type="presOf" srcId="{A503910A-722E-46F8-9E7B-83548A3D36E5}" destId="{42F7A75F-6B9E-45B2-AF73-22BE3BC40F2D}" srcOrd="0" destOrd="0" presId="urn:microsoft.com/office/officeart/2008/layout/LinedList"/>
    <dgm:cxn modelId="{D10EBB5D-8161-4912-A5B6-D0D4216E5613}" srcId="{BDBC4A4A-5777-451E-8AD2-498D7125DFFD}" destId="{A503910A-722E-46F8-9E7B-83548A3D36E5}" srcOrd="2" destOrd="0" parTransId="{A1A26AD1-318E-4E2B-BED4-47E9A8CD8A0C}" sibTransId="{8E96C2E4-E746-43A1-AD04-1B00161CA120}"/>
    <dgm:cxn modelId="{38CBA262-4639-49F5-820E-63E9B191E1D6}" type="presOf" srcId="{C906401E-7C67-43C5-AE4D-94D2C4816710}" destId="{12AC86A1-7EB1-40D8-8F69-36DE65D3625A}" srcOrd="0" destOrd="0" presId="urn:microsoft.com/office/officeart/2008/layout/LinedList"/>
    <dgm:cxn modelId="{FB75C847-2F56-4271-A92C-37057942498A}" type="presOf" srcId="{BDBC4A4A-5777-451E-8AD2-498D7125DFFD}" destId="{6B9C1F8F-E9DA-46D2-94A3-F051C9F60226}" srcOrd="0" destOrd="0" presId="urn:microsoft.com/office/officeart/2008/layout/LinedList"/>
    <dgm:cxn modelId="{4A87A28E-18B6-436C-A19A-30F12475FDA6}" type="presOf" srcId="{2B4AB2A4-7A3E-40A1-9C5C-066255F94CBC}" destId="{A077D5A3-9688-472B-873A-7648D537BDA7}" srcOrd="0" destOrd="0" presId="urn:microsoft.com/office/officeart/2008/layout/LinedList"/>
    <dgm:cxn modelId="{CF05AD91-270F-43BA-94A2-5731E21B4012}" srcId="{BDBC4A4A-5777-451E-8AD2-498D7125DFFD}" destId="{E4C64349-ACC3-49F5-AA3C-669F04A6FB88}" srcOrd="1" destOrd="0" parTransId="{0DAB499D-8834-4662-A2A6-216789D7EFD7}" sibTransId="{B7B8A3A7-7C73-4692-A212-87657DD794A4}"/>
    <dgm:cxn modelId="{380B9DA0-E5B8-405B-90FA-D0D45A21688C}" type="presOf" srcId="{E4C64349-ACC3-49F5-AA3C-669F04A6FB88}" destId="{EAE38A55-A12C-4FE6-970D-0C6F0FB6F0DC}" srcOrd="0" destOrd="0" presId="urn:microsoft.com/office/officeart/2008/layout/LinedList"/>
    <dgm:cxn modelId="{761523D7-148A-4D44-84E8-D537D7F3DEDE}" srcId="{BDBC4A4A-5777-451E-8AD2-498D7125DFFD}" destId="{C906401E-7C67-43C5-AE4D-94D2C4816710}" srcOrd="3" destOrd="0" parTransId="{17323B88-9690-4F33-B106-D7A5C35795F2}" sibTransId="{32B58285-5863-45C4-A293-320CF253C9FC}"/>
    <dgm:cxn modelId="{BDC972D7-B09F-49CC-8FB4-B666096D8D5C}" srcId="{BDBC4A4A-5777-451E-8AD2-498D7125DFFD}" destId="{2B4AB2A4-7A3E-40A1-9C5C-066255F94CBC}" srcOrd="0" destOrd="0" parTransId="{0518ADF3-F5F3-483C-88BE-B9C7D1FF9A94}" sibTransId="{6F5971A6-0C6F-412C-95B3-4A0DF173EF26}"/>
    <dgm:cxn modelId="{8F40F78F-C068-4CFA-83E5-7FE470D89E0D}" type="presParOf" srcId="{6B9C1F8F-E9DA-46D2-94A3-F051C9F60226}" destId="{6C8428BF-73EF-4DA7-B9CA-F051E6B49404}" srcOrd="0" destOrd="0" presId="urn:microsoft.com/office/officeart/2008/layout/LinedList"/>
    <dgm:cxn modelId="{6A298464-2DF1-474D-8C75-0AD6D8775ADF}" type="presParOf" srcId="{6B9C1F8F-E9DA-46D2-94A3-F051C9F60226}" destId="{E0272ACC-E381-4A19-A086-D0B48B9FF30E}" srcOrd="1" destOrd="0" presId="urn:microsoft.com/office/officeart/2008/layout/LinedList"/>
    <dgm:cxn modelId="{24349BA9-B68A-4888-ADC9-C82459D69858}" type="presParOf" srcId="{E0272ACC-E381-4A19-A086-D0B48B9FF30E}" destId="{A077D5A3-9688-472B-873A-7648D537BDA7}" srcOrd="0" destOrd="0" presId="urn:microsoft.com/office/officeart/2008/layout/LinedList"/>
    <dgm:cxn modelId="{76E472C0-2E21-43BE-AF73-F95838FA199D}" type="presParOf" srcId="{E0272ACC-E381-4A19-A086-D0B48B9FF30E}" destId="{6ADE34CF-2734-4E4C-976A-8FDE96421B2B}" srcOrd="1" destOrd="0" presId="urn:microsoft.com/office/officeart/2008/layout/LinedList"/>
    <dgm:cxn modelId="{07EA8F5F-EF87-4668-844E-CFA0C4867DA0}" type="presParOf" srcId="{6B9C1F8F-E9DA-46D2-94A3-F051C9F60226}" destId="{AB37382C-75BA-401F-9D44-82A59CA2B7F5}" srcOrd="2" destOrd="0" presId="urn:microsoft.com/office/officeart/2008/layout/LinedList"/>
    <dgm:cxn modelId="{92AC09C5-1D3C-4707-A6D3-B28445956D0F}" type="presParOf" srcId="{6B9C1F8F-E9DA-46D2-94A3-F051C9F60226}" destId="{B2D7772C-306D-42B9-83FD-70AFCA070338}" srcOrd="3" destOrd="0" presId="urn:microsoft.com/office/officeart/2008/layout/LinedList"/>
    <dgm:cxn modelId="{5AEAAB38-E51A-43CE-852A-3595948A5715}" type="presParOf" srcId="{B2D7772C-306D-42B9-83FD-70AFCA070338}" destId="{EAE38A55-A12C-4FE6-970D-0C6F0FB6F0DC}" srcOrd="0" destOrd="0" presId="urn:microsoft.com/office/officeart/2008/layout/LinedList"/>
    <dgm:cxn modelId="{BEAADD88-1C7D-4499-A990-FFD1BFD39AB2}" type="presParOf" srcId="{B2D7772C-306D-42B9-83FD-70AFCA070338}" destId="{F5F2048B-9D4F-479C-AE78-D7004FAF4665}" srcOrd="1" destOrd="0" presId="urn:microsoft.com/office/officeart/2008/layout/LinedList"/>
    <dgm:cxn modelId="{00C24DF7-BB8C-424F-9940-35D489DDBE20}" type="presParOf" srcId="{6B9C1F8F-E9DA-46D2-94A3-F051C9F60226}" destId="{E74C135D-DDBC-4C05-B970-E8240C0719E1}" srcOrd="4" destOrd="0" presId="urn:microsoft.com/office/officeart/2008/layout/LinedList"/>
    <dgm:cxn modelId="{D7987712-2ADE-49E5-9226-BE49DA4C6424}" type="presParOf" srcId="{6B9C1F8F-E9DA-46D2-94A3-F051C9F60226}" destId="{68D6A4C8-4F51-4A93-B657-4C9D82317D39}" srcOrd="5" destOrd="0" presId="urn:microsoft.com/office/officeart/2008/layout/LinedList"/>
    <dgm:cxn modelId="{DAFA470A-374D-41EB-AE57-5FA2C529691E}" type="presParOf" srcId="{68D6A4C8-4F51-4A93-B657-4C9D82317D39}" destId="{42F7A75F-6B9E-45B2-AF73-22BE3BC40F2D}" srcOrd="0" destOrd="0" presId="urn:microsoft.com/office/officeart/2008/layout/LinedList"/>
    <dgm:cxn modelId="{56CB17BA-7941-439E-8EEC-909E0827EBA8}" type="presParOf" srcId="{68D6A4C8-4F51-4A93-B657-4C9D82317D39}" destId="{32C5268D-6D28-4C6B-9088-15CE425F0EDE}" srcOrd="1" destOrd="0" presId="urn:microsoft.com/office/officeart/2008/layout/LinedList"/>
    <dgm:cxn modelId="{3F038551-5DB6-41C6-8CCE-86F994D52A2F}" type="presParOf" srcId="{6B9C1F8F-E9DA-46D2-94A3-F051C9F60226}" destId="{3F61854F-0A97-4A3E-A5C2-DC6B29D7B24F}" srcOrd="6" destOrd="0" presId="urn:microsoft.com/office/officeart/2008/layout/LinedList"/>
    <dgm:cxn modelId="{DA5AEA31-2656-44CC-80AF-E3354FC43DA0}" type="presParOf" srcId="{6B9C1F8F-E9DA-46D2-94A3-F051C9F60226}" destId="{27093E4F-D0EF-484B-A4ED-D56F2DF4A7E7}" srcOrd="7" destOrd="0" presId="urn:microsoft.com/office/officeart/2008/layout/LinedList"/>
    <dgm:cxn modelId="{7917334A-2DFD-48B5-AF72-A34920BCDD7B}" type="presParOf" srcId="{27093E4F-D0EF-484B-A4ED-D56F2DF4A7E7}" destId="{12AC86A1-7EB1-40D8-8F69-36DE65D3625A}" srcOrd="0" destOrd="0" presId="urn:microsoft.com/office/officeart/2008/layout/LinedList"/>
    <dgm:cxn modelId="{ADC09FED-C9A8-4A86-AA51-1B1FA8B050D1}" type="presParOf" srcId="{27093E4F-D0EF-484B-A4ED-D56F2DF4A7E7}" destId="{CF124B91-C745-464E-B653-1A76B992D1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428BF-73EF-4DA7-B9CA-F051E6B49404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7D5A3-9688-472B-873A-7648D537BDA7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Vuodesta 1979 lähtien jäsenet on valittu yleisillä välittömillä vaaleilla viideksi vuodeksi.</a:t>
          </a:r>
          <a:endParaRPr lang="en-US" sz="2500" kern="1200"/>
        </a:p>
      </dsp:txBody>
      <dsp:txXfrm>
        <a:off x="0" y="0"/>
        <a:ext cx="6492875" cy="1276350"/>
      </dsp:txXfrm>
    </dsp:sp>
    <dsp:sp modelId="{AB37382C-75BA-401F-9D44-82A59CA2B7F5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38A55-A12C-4FE6-970D-0C6F0FB6F0DC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Vaalit järjestetään viiden vuoden välein samaan aikaan kaikissa unionin jäsenmaissa</a:t>
          </a:r>
          <a:endParaRPr lang="en-US" sz="2500" kern="1200"/>
        </a:p>
      </dsp:txBody>
      <dsp:txXfrm>
        <a:off x="0" y="1276350"/>
        <a:ext cx="6492875" cy="1276350"/>
      </dsp:txXfrm>
    </dsp:sp>
    <dsp:sp modelId="{E74C135D-DDBC-4C05-B970-E8240C0719E1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A75F-6B9E-45B2-AF73-22BE3BC40F2D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Ehdolle voi asettua kuka tahansa unionin jossain jäsenmaassa pysyvästi asuva täysi-ikäinen EU kansalainen</a:t>
          </a:r>
          <a:endParaRPr lang="en-US" sz="2500" kern="1200"/>
        </a:p>
      </dsp:txBody>
      <dsp:txXfrm>
        <a:off x="0" y="2552700"/>
        <a:ext cx="6492875" cy="1276350"/>
      </dsp:txXfrm>
    </dsp:sp>
    <dsp:sp modelId="{3F61854F-0A97-4A3E-A5C2-DC6B29D7B24F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C86A1-7EB1-40D8-8F69-36DE65D3625A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Maan väkimäärä vaikuttaa edustajien valintaan, jokaisella maalla on vähintään 6 ja enintään 96 paikkaa, Suomesta valitaan 13 edustajaa</a:t>
          </a:r>
          <a:endParaRPr lang="en-US" sz="2500" kern="1200"/>
        </a:p>
      </dsp:txBody>
      <dsp:txXfrm>
        <a:off x="0" y="3829050"/>
        <a:ext cx="6492875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8.11.2018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Euroopan_parlamentti" TargetMode="External"/><Relationship Id="rId2" Type="http://schemas.openxmlformats.org/officeDocument/2006/relationships/hyperlink" Target="http://bodies/european-parliament_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it.html" TargetMode="External"/><Relationship Id="rId5" Type="http://schemas.openxmlformats.org/officeDocument/2006/relationships/hyperlink" Target="https://www.laki24.fi/euroopan-parlamentti/" TargetMode="External"/><Relationship Id="rId4" Type="http://schemas.openxmlformats.org/officeDocument/2006/relationships/hyperlink" Target="http://www.europarl.europa.eu/portal/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8" descr="Kuva, joka sisältää kohteen sisä&#10;&#10;Kuvaus luotu, erittäin korkea luotettavuus">
            <a:extLst>
              <a:ext uri="{FF2B5EF4-FFF2-40B4-BE49-F238E27FC236}">
                <a16:creationId xmlns:a16="http://schemas.microsoft.com/office/drawing/2014/main" id="{2E948B8D-A4BD-4AF8-87A8-4E41176C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/>
          <a:stretch/>
        </p:blipFill>
        <p:spPr>
          <a:xfrm>
            <a:off x="20" y="-57509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Euroopan</a:t>
            </a:r>
            <a:r>
              <a:rPr lang="fi-FI">
                <a:cs typeface="Calibri Light"/>
              </a:rPr>
              <a:t> Parlamentti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420264" y="5755291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>
              <a:solidFill>
                <a:srgbClr val="FFFFFF"/>
              </a:solidFill>
              <a:cs typeface="Calibri"/>
            </a:endParaRPr>
          </a:p>
          <a:p>
            <a:r>
              <a:rPr lang="fi-FI">
                <a:solidFill>
                  <a:srgbClr val="FFFFFF"/>
                </a:solidFill>
                <a:cs typeface="Calibri"/>
              </a:rPr>
              <a:t>Laura, Eve ja Roosa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4D572-A585-4446-BA7B-A6023579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185" y="14043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>
                <a:cs typeface="Calibri Light"/>
              </a:rPr>
              <a:t>Lyhyesti: Mitä missä milloin?</a:t>
            </a:r>
            <a:endParaRPr lang="fi-FI" err="1"/>
          </a:p>
        </p:txBody>
      </p:sp>
      <p:pic>
        <p:nvPicPr>
          <p:cNvPr id="6" name="Kuva 6" descr="Kuva, joka sisältää kohteen rakennus, sisä&#10;&#10;Kuvaus luotu, korkea luotettavuus">
            <a:extLst>
              <a:ext uri="{FF2B5EF4-FFF2-40B4-BE49-F238E27FC236}">
                <a16:creationId xmlns:a16="http://schemas.microsoft.com/office/drawing/2014/main" id="{244972C5-F81A-40EF-8078-022EFFFE9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" r="931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BA2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6C0093-EFCF-4A30-A270-429AF596C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073" y="1748288"/>
            <a:ext cx="6586489" cy="37854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800">
                <a:cs typeface="Calibri"/>
              </a:rPr>
              <a:t>EU Parlamentti</a:t>
            </a: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Perustettiin </a:t>
            </a:r>
            <a:r>
              <a:rPr lang="en-US" sz="1800">
                <a:solidFill>
                  <a:srgbClr val="222222"/>
                </a:solidFill>
                <a:cs typeface="Calibri"/>
              </a:rPr>
              <a:t>10. </a:t>
            </a:r>
            <a:r>
              <a:rPr lang="en-US" sz="1800" err="1">
                <a:solidFill>
                  <a:srgbClr val="222222"/>
                </a:solidFill>
                <a:cs typeface="Calibri"/>
              </a:rPr>
              <a:t>syyskuuta</a:t>
            </a:r>
            <a:r>
              <a:rPr lang="en-US" sz="1800">
                <a:solidFill>
                  <a:srgbClr val="222222"/>
                </a:solidFill>
                <a:cs typeface="Calibri"/>
              </a:rPr>
              <a:t> 1952, </a:t>
            </a:r>
            <a:r>
              <a:rPr lang="en-US" sz="1800" err="1">
                <a:solidFill>
                  <a:srgbClr val="222222"/>
                </a:solidFill>
                <a:cs typeface="Calibri"/>
              </a:rPr>
              <a:t>asema</a:t>
            </a:r>
            <a:r>
              <a:rPr lang="en-US" sz="1800">
                <a:solidFill>
                  <a:srgbClr val="222222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222222"/>
                </a:solidFill>
                <a:cs typeface="Calibri"/>
              </a:rPr>
              <a:t>vahvistui</a:t>
            </a:r>
            <a:r>
              <a:rPr lang="en-US" sz="1800">
                <a:solidFill>
                  <a:srgbClr val="222222"/>
                </a:solidFill>
                <a:cs typeface="Calibri"/>
              </a:rPr>
              <a:t> 1979</a:t>
            </a:r>
            <a:endParaRPr lang="fi-FI" sz="180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Parlamentissa on 751 paikkaa</a:t>
            </a: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Europarlamenttivaalit järjestetään viiden vuoden välein</a:t>
            </a: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Edustajat ryhmittäytyneet europuolueiden mukaisiin europarlamenttiryhmiin, ei jäsenmaittain</a:t>
            </a: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Täysistunto on parlamentin tärkein poliittinen elin.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800">
                <a:cs typeface="Calibri"/>
              </a:rPr>
              <a:t>       -Täysistunnot järjestetään Strasbourgissa 12 kertaa vuodessa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1800">
                <a:cs typeface="Calibri"/>
              </a:rPr>
              <a:t>       -Brysselissä pidetään vuodessa 6 mini-istuntoa</a:t>
            </a:r>
          </a:p>
          <a:p>
            <a:pPr>
              <a:lnSpc>
                <a:spcPct val="120000"/>
              </a:lnSpc>
            </a:pPr>
            <a:r>
              <a:rPr lang="fi-FI" sz="1800">
                <a:cs typeface="Calibri"/>
              </a:rPr>
              <a:t>Parlamentin jäsentä kutsutaan mepiksi (</a:t>
            </a:r>
            <a:r>
              <a:rPr lang="fi-FI" sz="1800" err="1">
                <a:cs typeface="Calibri"/>
              </a:rPr>
              <a:t>member</a:t>
            </a:r>
            <a:r>
              <a:rPr lang="fi-FI" sz="1800">
                <a:cs typeface="Calibri"/>
              </a:rPr>
              <a:t> of European </a:t>
            </a:r>
            <a:r>
              <a:rPr lang="fi-FI" sz="1800" err="1">
                <a:cs typeface="Calibri"/>
              </a:rPr>
              <a:t>parliament</a:t>
            </a:r>
            <a:r>
              <a:rPr lang="fi-FI" sz="1800">
                <a:cs typeface="Calibri"/>
              </a:rPr>
              <a:t>)</a:t>
            </a:r>
          </a:p>
          <a:p>
            <a:endParaRPr lang="fi-FI" sz="1800">
              <a:cs typeface="Calibri"/>
            </a:endParaRPr>
          </a:p>
          <a:p>
            <a:endParaRPr lang="fi-FI" sz="2000">
              <a:cs typeface="Calibri"/>
            </a:endParaRPr>
          </a:p>
          <a:p>
            <a:pPr>
              <a:buNone/>
            </a:pPr>
            <a:endParaRPr lang="fi-FI" sz="2000">
              <a:cs typeface="Calibri"/>
            </a:endParaRPr>
          </a:p>
          <a:p>
            <a:pPr>
              <a:buNone/>
            </a:pPr>
            <a:endParaRPr lang="fi-FI" sz="2000">
              <a:cs typeface="Calibri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BDAB927-7C80-46F1-822F-28F9DF74F6BF}"/>
              </a:ext>
            </a:extLst>
          </p:cNvPr>
          <p:cNvSpPr txBox="1"/>
          <p:nvPr/>
        </p:nvSpPr>
        <p:spPr>
          <a:xfrm>
            <a:off x="5477773" y="6780362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2222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75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kynttelikkö&#10;&#10;Kuvaus luotu, korkea luotettavuus">
            <a:extLst>
              <a:ext uri="{FF2B5EF4-FFF2-40B4-BE49-F238E27FC236}">
                <a16:creationId xmlns:a16="http://schemas.microsoft.com/office/drawing/2014/main" id="{C76EF8B8-E0A6-4729-89A6-57D609F4D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" r="290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2F5B00E-FC15-44DE-BBCF-320A7002F5FE}"/>
              </a:ext>
            </a:extLst>
          </p:cNvPr>
          <p:cNvSpPr txBox="1"/>
          <p:nvPr/>
        </p:nvSpPr>
        <p:spPr>
          <a:xfrm>
            <a:off x="388189" y="181155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22222"/>
              </a:solidFill>
              <a:latin typeface="arial"/>
              <a:cs typeface="ari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A42DF28-325D-4B68-BB64-918BEBA935C9}"/>
              </a:ext>
            </a:extLst>
          </p:cNvPr>
          <p:cNvSpPr txBox="1"/>
          <p:nvPr/>
        </p:nvSpPr>
        <p:spPr>
          <a:xfrm>
            <a:off x="4615131" y="1805795"/>
            <a:ext cx="319177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333333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3825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4F05C-A994-41A1-AA1E-543DBC29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 u="sng">
                <a:cs typeface="Calibri Light"/>
              </a:rPr>
              <a:t>Parlamentin tehtävät </a:t>
            </a:r>
            <a:endParaRPr lang="fi-FI" u="sng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5FBE54-06CC-4093-8701-E3FC9D708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472693" cy="39366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>
                <a:cs typeface="Calibri"/>
              </a:rPr>
              <a:t>Osallistuu EU:n lainsäädäntöön: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-Hyväksyy komission lakiehdotuksia EU:n neuvoston kanssa   </a:t>
            </a:r>
          </a:p>
          <a:p>
            <a:r>
              <a:rPr lang="fi-FI" sz="2000">
                <a:cs typeface="Calibri"/>
              </a:rPr>
              <a:t>Hyväksyy uusien jäsenmaiden liittymisen unioniin</a:t>
            </a:r>
          </a:p>
          <a:p>
            <a:r>
              <a:rPr lang="fi-FI" sz="2000">
                <a:cs typeface="Calibri"/>
              </a:rPr>
              <a:t>Toimii kaikkien toimielinten demokraattisena valvojana: 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-Hyväksyy komission jäsenet ja puheenjohtajan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-Hyväksyy unionin budjetin ja valvoo varojen käyttöä</a:t>
            </a:r>
          </a:p>
          <a:p>
            <a:pPr marL="0" indent="0">
              <a:buNone/>
            </a:pPr>
            <a:r>
              <a:rPr lang="fi-FI" sz="2000">
                <a:cs typeface="Calibri"/>
              </a:rPr>
              <a:t>- Päättää unionin kansainvälisistä sopimuksista</a:t>
            </a:r>
          </a:p>
          <a:p>
            <a:endParaRPr lang="fi-FI" sz="1800">
              <a:cs typeface="Calibri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kartta, LEGO, taivas, lelu&#10;&#10;Kuvaus luotu, erittäin korkea luotettavuus">
            <a:extLst>
              <a:ext uri="{FF2B5EF4-FFF2-40B4-BE49-F238E27FC236}">
                <a16:creationId xmlns:a16="http://schemas.microsoft.com/office/drawing/2014/main" id="{4171045B-9CE8-4587-B39D-5C5318BD5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4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90777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B1E6FCE-4573-4EF3-9C98-EA97F952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Vaalit</a:t>
            </a:r>
            <a:endParaRPr lang="fi-FI" sz="4000">
              <a:solidFill>
                <a:srgbClr val="FFFFFF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E5F756C7-1B9A-476F-BA62-359A2FBF2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96706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399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AC8C3-4083-4923-A62D-E2DD72E57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78" y="111681"/>
            <a:ext cx="3651467" cy="1676603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Kokoontumiset</a:t>
            </a:r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6AB0612-A347-4256-8F92-37875D70E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" y="1676401"/>
            <a:ext cx="4830410" cy="5668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>
                <a:cs typeface="Calibri"/>
              </a:rPr>
              <a:t>Euroopan parlamentti kokoontuu kerran kuukaudessa täysistuntoon Strasbourgissa, Ranskassa. Täysistunto kestää neljä päivää. </a:t>
            </a: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r>
              <a:rPr lang="fi-FI" sz="1800">
                <a:cs typeface="Calibri"/>
              </a:rPr>
              <a:t>Sen lisäksi  Euroopan parlamentti pitää paljon ylimääräisiä istuntoja.  Istunnot pidetään Brysselissä, Belgiassa, joita on vähintään kuusi kertaa vuodessa. Ylimääräiset mini-istunnot kestävät kaksi päivää.</a:t>
            </a:r>
          </a:p>
          <a:p>
            <a:pPr marL="0" indent="0">
              <a:buNone/>
            </a:pPr>
            <a:endParaRPr lang="fi-FI" sz="1800">
              <a:cs typeface="Calibri"/>
            </a:endParaRPr>
          </a:p>
          <a:p>
            <a:r>
              <a:rPr lang="fi-FI" sz="1800">
                <a:cs typeface="Calibri"/>
              </a:rPr>
              <a:t>Valiokunnat kokoontuvat vähintään kerran kuukaudessa, joka kestää 1-2 viikkoa kuukaudessa.  Kokouksissa valiokunnat keskustelevat ja äänestävät lakiehdotusten luonnoksista.</a:t>
            </a:r>
          </a:p>
          <a:p>
            <a:endParaRPr lang="en-US" sz="1800">
              <a:cs typeface="Calibri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C02BBA23-D16F-4BBC-BBBD-55522C5F4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0" r="1169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09309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10" descr="Kuva, joka sisältää kohteen henkilö, puku, mies, vaatetus&#10;&#10;Kuvaus luotu, erittäin korkea luotettavuus">
            <a:extLst>
              <a:ext uri="{FF2B5EF4-FFF2-40B4-BE49-F238E27FC236}">
                <a16:creationId xmlns:a16="http://schemas.microsoft.com/office/drawing/2014/main" id="{77EF25A3-727B-4E6D-AB82-C97C868823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6277" r="3127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2F148A0-8F98-4270-86C6-0AEE4F9F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56" y="137087"/>
            <a:ext cx="4803636" cy="1311664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000000"/>
                </a:solidFill>
                <a:cs typeface="Calibri Light"/>
              </a:rPr>
              <a:t>Puhemies</a:t>
            </a:r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AC1540-8AB5-4E64-A8B6-221A2004E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21" y="1524520"/>
            <a:ext cx="5238765" cy="45364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000">
              <a:solidFill>
                <a:srgbClr val="000000"/>
              </a:solidFill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cs typeface="Calibri"/>
              </a:rPr>
              <a:t>Antonio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Tajani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on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Euroopan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Parlamentin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puhemies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r>
              <a:rPr lang="en-US" sz="2400" err="1">
                <a:solidFill>
                  <a:srgbClr val="000000"/>
                </a:solidFill>
                <a:cs typeface="Calibri"/>
              </a:rPr>
              <a:t>Puhemies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valitaan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toimikaudeksi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,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joka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on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puolet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parlamentin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vaalikaudesta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,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eli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kaksi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puoli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vuotta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.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Puhemies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edustaa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parlamenttia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ulkoisissa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yhteyksissä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suhteissa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muihin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unionin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toimielimiin</a:t>
            </a:r>
            <a:endParaRPr lang="en-US" sz="2400">
              <a:solidFill>
                <a:srgbClr val="000000"/>
              </a:solidFill>
              <a:cs typeface="Calibri"/>
            </a:endParaRPr>
          </a:p>
          <a:p>
            <a:r>
              <a:rPr lang="en-US" sz="2400" err="1">
                <a:solidFill>
                  <a:srgbClr val="000000"/>
                </a:solidFill>
                <a:cs typeface="Calibri"/>
              </a:rPr>
              <a:t>Puhemies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ohjaa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kaikkea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parlamentin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sen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elinten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toimintaa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ja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johtaa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täysistuntokeskusteluja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,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sekä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varmistaa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parlamentin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työjärjestyksen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noudattamisen</a:t>
            </a:r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18C1A5A-7533-46C5-AF62-B0E3BC6E12A7}"/>
              </a:ext>
            </a:extLst>
          </p:cNvPr>
          <p:cNvSpPr txBox="1"/>
          <p:nvPr/>
        </p:nvSpPr>
        <p:spPr>
          <a:xfrm rot="1500000">
            <a:off x="6929887" y="695289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22222"/>
                </a:solidFill>
                <a:latin typeface="Arial"/>
                <a:cs typeface="Arial"/>
              </a:rPr>
              <a:t>17. tammikuuta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BBA288-2B85-49CA-A73E-032BED054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Lähteet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9FB63A-0186-4F2D-B47B-AF6D71236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  <a:hlinkClick r:id="rId2"/>
              </a:rPr>
              <a:t>https://europa.eu/european-union/about-eu/institutions-bodies/european-parliament_fi</a:t>
            </a:r>
          </a:p>
          <a:p>
            <a:r>
              <a:rPr lang="fi-FI">
                <a:cs typeface="Calibri"/>
                <a:hlinkClick r:id="rId3"/>
              </a:rPr>
              <a:t>https://fi.wikipedia.org/wiki/Euroopan_parlamentti</a:t>
            </a:r>
            <a:endParaRPr lang="fi-FI">
              <a:cs typeface="Calibri"/>
            </a:endParaRPr>
          </a:p>
          <a:p>
            <a:r>
              <a:rPr lang="fi-FI">
                <a:cs typeface="Calibri"/>
                <a:hlinkClick r:id="rId4"/>
              </a:rPr>
              <a:t>http://www.europarl.europa.eu/portal/fi</a:t>
            </a:r>
          </a:p>
          <a:p>
            <a:r>
              <a:rPr lang="fi-FI">
                <a:cs typeface="Calibri"/>
                <a:hlinkClick r:id="rId5"/>
              </a:rPr>
              <a:t>https://www.laki24.fi/euroopan-parlamentti/</a:t>
            </a:r>
          </a:p>
          <a:p>
            <a:r>
              <a:rPr lang="fi-FI">
                <a:cs typeface="Calibri"/>
                <a:hlinkClick r:id="rId6"/>
              </a:rPr>
              <a:t>http://www.europarl.europa.eu/finland/fi/parlamentti/istuntokalenterit.html</a:t>
            </a:r>
          </a:p>
          <a:p>
            <a:endParaRPr lang="fi-FI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33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Office-teema</vt:lpstr>
      <vt:lpstr>Euroopan Parlamentti</vt:lpstr>
      <vt:lpstr>Lyhyesti: Mitä missä milloin?</vt:lpstr>
      <vt:lpstr>PowerPoint Presentation</vt:lpstr>
      <vt:lpstr>Parlamentin tehtävät </vt:lpstr>
      <vt:lpstr>Vaalit</vt:lpstr>
      <vt:lpstr>Kokoontumiset</vt:lpstr>
      <vt:lpstr>Puhemies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1</cp:revision>
  <dcterms:created xsi:type="dcterms:W3CDTF">2012-08-08T08:08:12Z</dcterms:created>
  <dcterms:modified xsi:type="dcterms:W3CDTF">2018-11-08T09:58:26Z</dcterms:modified>
</cp:coreProperties>
</file>