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245592-0474-426E-8F48-02396DD35D2E}" v="8" dt="2019-10-02T08:07:35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3CBF5DAE-A2FA-42E5-B592-1E656E4307FF}"/>
    <pc:docChg chg="addSld modSld">
      <pc:chgData name="Hietala Titta" userId="S::titta.hietala@vesanto.fi::048f7f73-cb5a-4ce2-9194-ac03a49fb27d" providerId="AD" clId="Web-{3CBF5DAE-A2FA-42E5-B592-1E656E4307FF}" dt="2018-10-01T17:06:02.205" v="57" actId="20577"/>
      <pc:docMkLst>
        <pc:docMk/>
      </pc:docMkLst>
      <pc:sldChg chg="modSp">
        <pc:chgData name="Hietala Titta" userId="S::titta.hietala@vesanto.fi::048f7f73-cb5a-4ce2-9194-ac03a49fb27d" providerId="AD" clId="Web-{3CBF5DAE-A2FA-42E5-B592-1E656E4307FF}" dt="2018-10-01T17:06:02.205" v="56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3CBF5DAE-A2FA-42E5-B592-1E656E4307FF}" dt="2018-10-01T17:06:02.205" v="56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modSp new">
        <pc:chgData name="Hietala Titta" userId="S::titta.hietala@vesanto.fi::048f7f73-cb5a-4ce2-9194-ac03a49fb27d" providerId="AD" clId="Web-{3CBF5DAE-A2FA-42E5-B592-1E656E4307FF}" dt="2018-10-01T17:05:53.283" v="40" actId="20577"/>
        <pc:sldMkLst>
          <pc:docMk/>
          <pc:sldMk cId="1917404716" sldId="257"/>
        </pc:sldMkLst>
        <pc:spChg chg="mod">
          <ac:chgData name="Hietala Titta" userId="S::titta.hietala@vesanto.fi::048f7f73-cb5a-4ce2-9194-ac03a49fb27d" providerId="AD" clId="Web-{3CBF5DAE-A2FA-42E5-B592-1E656E4307FF}" dt="2018-10-01T17:05:53.283" v="40" actId="20577"/>
          <ac:spMkLst>
            <pc:docMk/>
            <pc:sldMk cId="1917404716" sldId="257"/>
            <ac:spMk id="3" creationId="{D2C11D25-4040-4EB0-AA35-B812C11F289D}"/>
          </ac:spMkLst>
        </pc:spChg>
      </pc:sldChg>
      <pc:sldChg chg="modSp new">
        <pc:chgData name="Hietala Titta" userId="S::titta.hietala@vesanto.fi::048f7f73-cb5a-4ce2-9194-ac03a49fb27d" providerId="AD" clId="Web-{3CBF5DAE-A2FA-42E5-B592-1E656E4307FF}" dt="2018-10-01T17:05:41.471" v="22" actId="20577"/>
        <pc:sldMkLst>
          <pc:docMk/>
          <pc:sldMk cId="1323814238" sldId="258"/>
        </pc:sldMkLst>
        <pc:spChg chg="mod">
          <ac:chgData name="Hietala Titta" userId="S::titta.hietala@vesanto.fi::048f7f73-cb5a-4ce2-9194-ac03a49fb27d" providerId="AD" clId="Web-{3CBF5DAE-A2FA-42E5-B592-1E656E4307FF}" dt="2018-10-01T17:05:41.471" v="22" actId="20577"/>
          <ac:spMkLst>
            <pc:docMk/>
            <pc:sldMk cId="1323814238" sldId="258"/>
            <ac:spMk id="3" creationId="{CC06267B-FCA2-42DF-9D09-D681C378623B}"/>
          </ac:spMkLst>
        </pc:spChg>
      </pc:sldChg>
    </pc:docChg>
  </pc:docChgLst>
  <pc:docChgLst>
    <pc:chgData name="Hietala Titta" userId="S::titta.hietala@vesanto.fi::048f7f73-cb5a-4ce2-9194-ac03a49fb27d" providerId="AD" clId="Web-{D495563F-994B-4C68-9F7D-016D5A9E29F3}"/>
    <pc:docChg chg="addSld modSld">
      <pc:chgData name="Hietala Titta" userId="S::titta.hietala@vesanto.fi::048f7f73-cb5a-4ce2-9194-ac03a49fb27d" providerId="AD" clId="Web-{D495563F-994B-4C68-9F7D-016D5A9E29F3}" dt="2018-10-02T17:53:15.513" v="286"/>
      <pc:docMkLst>
        <pc:docMk/>
      </pc:docMkLst>
      <pc:sldChg chg="addSp modSp mod setBg">
        <pc:chgData name="Hietala Titta" userId="S::titta.hietala@vesanto.fi::048f7f73-cb5a-4ce2-9194-ac03a49fb27d" providerId="AD" clId="Web-{D495563F-994B-4C68-9F7D-016D5A9E29F3}" dt="2018-10-02T17:41:58.170" v="88" actId="14100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D495563F-994B-4C68-9F7D-016D5A9E29F3}" dt="2018-10-02T17:39:33.498" v="56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Hietala Titta" userId="S::titta.hietala@vesanto.fi::048f7f73-cb5a-4ce2-9194-ac03a49fb27d" providerId="AD" clId="Web-{D495563F-994B-4C68-9F7D-016D5A9E29F3}" dt="2018-10-02T17:41:58.170" v="88" actId="14100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Hietala Titta" userId="S::titta.hietala@vesanto.fi::048f7f73-cb5a-4ce2-9194-ac03a49fb27d" providerId="AD" clId="Web-{D495563F-994B-4C68-9F7D-016D5A9E29F3}" dt="2018-10-02T17:39:33.498" v="56"/>
          <ac:spMkLst>
            <pc:docMk/>
            <pc:sldMk cId="782385677" sldId="256"/>
            <ac:spMk id="9" creationId="{AB45A142-4255-493C-8284-5D566C121B10}"/>
          </ac:spMkLst>
        </pc:spChg>
        <pc:picChg chg="add mod">
          <ac:chgData name="Hietala Titta" userId="S::titta.hietala@vesanto.fi::048f7f73-cb5a-4ce2-9194-ac03a49fb27d" providerId="AD" clId="Web-{D495563F-994B-4C68-9F7D-016D5A9E29F3}" dt="2018-10-02T17:39:33.498" v="56"/>
          <ac:picMkLst>
            <pc:docMk/>
            <pc:sldMk cId="782385677" sldId="256"/>
            <ac:picMk id="4" creationId="{FEE81089-3D63-4E2A-A4FE-9084BF14C518}"/>
          </ac:picMkLst>
        </pc:picChg>
        <pc:cxnChg chg="add">
          <ac:chgData name="Hietala Titta" userId="S::titta.hietala@vesanto.fi::048f7f73-cb5a-4ce2-9194-ac03a49fb27d" providerId="AD" clId="Web-{D495563F-994B-4C68-9F7D-016D5A9E29F3}" dt="2018-10-02T17:39:33.498" v="56"/>
          <ac:cxnSpMkLst>
            <pc:docMk/>
            <pc:sldMk cId="782385677" sldId="256"/>
            <ac:cxnSpMk id="11" creationId="{38FB9660-F42F-4313-BBC4-47C007FE484C}"/>
          </ac:cxnSpMkLst>
        </pc:cxnChg>
      </pc:sldChg>
      <pc:sldChg chg="delSp modSp addAnim modAnim">
        <pc:chgData name="Hietala Titta" userId="S::titta.hietala@vesanto.fi::048f7f73-cb5a-4ce2-9194-ac03a49fb27d" providerId="AD" clId="Web-{D495563F-994B-4C68-9F7D-016D5A9E29F3}" dt="2018-10-02T17:45:53.154" v="136" actId="20577"/>
        <pc:sldMkLst>
          <pc:docMk/>
          <pc:sldMk cId="1917404716" sldId="257"/>
        </pc:sldMkLst>
        <pc:spChg chg="del">
          <ac:chgData name="Hietala Titta" userId="S::titta.hietala@vesanto.fi::048f7f73-cb5a-4ce2-9194-ac03a49fb27d" providerId="AD" clId="Web-{D495563F-994B-4C68-9F7D-016D5A9E29F3}" dt="2018-10-02T16:07:55.368" v="2"/>
          <ac:spMkLst>
            <pc:docMk/>
            <pc:sldMk cId="1917404716" sldId="257"/>
            <ac:spMk id="2" creationId="{BA83408C-3FDB-483F-BBCE-D035509E4DD8}"/>
          </ac:spMkLst>
        </pc:spChg>
        <pc:spChg chg="mod">
          <ac:chgData name="Hietala Titta" userId="S::titta.hietala@vesanto.fi::048f7f73-cb5a-4ce2-9194-ac03a49fb27d" providerId="AD" clId="Web-{D495563F-994B-4C68-9F7D-016D5A9E29F3}" dt="2018-10-02T17:45:53.154" v="136" actId="20577"/>
          <ac:spMkLst>
            <pc:docMk/>
            <pc:sldMk cId="1917404716" sldId="257"/>
            <ac:spMk id="3" creationId="{D2C11D25-4040-4EB0-AA35-B812C11F289D}"/>
          </ac:spMkLst>
        </pc:spChg>
      </pc:sldChg>
      <pc:sldChg chg="delSp modSp addAnim modAnim">
        <pc:chgData name="Hietala Titta" userId="S::titta.hietala@vesanto.fi::048f7f73-cb5a-4ce2-9194-ac03a49fb27d" providerId="AD" clId="Web-{D495563F-994B-4C68-9F7D-016D5A9E29F3}" dt="2018-10-02T17:51:12.825" v="283" actId="20577"/>
        <pc:sldMkLst>
          <pc:docMk/>
          <pc:sldMk cId="1323814238" sldId="258"/>
        </pc:sldMkLst>
        <pc:spChg chg="del">
          <ac:chgData name="Hietala Titta" userId="S::titta.hietala@vesanto.fi::048f7f73-cb5a-4ce2-9194-ac03a49fb27d" providerId="AD" clId="Web-{D495563F-994B-4C68-9F7D-016D5A9E29F3}" dt="2018-10-02T16:08:15.024" v="14"/>
          <ac:spMkLst>
            <pc:docMk/>
            <pc:sldMk cId="1323814238" sldId="258"/>
            <ac:spMk id="2" creationId="{1A463229-D0B7-4ECB-AB38-C366595C95CF}"/>
          </ac:spMkLst>
        </pc:spChg>
        <pc:spChg chg="mod">
          <ac:chgData name="Hietala Titta" userId="S::titta.hietala@vesanto.fi::048f7f73-cb5a-4ce2-9194-ac03a49fb27d" providerId="AD" clId="Web-{D495563F-994B-4C68-9F7D-016D5A9E29F3}" dt="2018-10-02T17:51:12.825" v="283" actId="20577"/>
          <ac:spMkLst>
            <pc:docMk/>
            <pc:sldMk cId="1323814238" sldId="258"/>
            <ac:spMk id="3" creationId="{CC06267B-FCA2-42DF-9D09-D681C378623B}"/>
          </ac:spMkLst>
        </pc:spChg>
      </pc:sldChg>
      <pc:sldChg chg="new">
        <pc:chgData name="Hietala Titta" userId="S::titta.hietala@vesanto.fi::048f7f73-cb5a-4ce2-9194-ac03a49fb27d" providerId="AD" clId="Web-{D495563F-994B-4C68-9F7D-016D5A9E29F3}" dt="2018-10-02T17:53:15.513" v="286"/>
        <pc:sldMkLst>
          <pc:docMk/>
          <pc:sldMk cId="3052151179" sldId="259"/>
        </pc:sldMkLst>
      </pc:sldChg>
    </pc:docChg>
  </pc:docChgLst>
  <pc:docChgLst>
    <pc:chgData name="Hietala Titta" userId="S::titta.hietala@vesanto.fi::048f7f73-cb5a-4ce2-9194-ac03a49fb27d" providerId="AD" clId="Web-{F71A2FC5-BF65-F4CB-DF1B-41C88B2BAEB0}"/>
    <pc:docChg chg="addSld modSld">
      <pc:chgData name="Hietala Titta" userId="S::titta.hietala@vesanto.fi::048f7f73-cb5a-4ce2-9194-ac03a49fb27d" providerId="AD" clId="Web-{F71A2FC5-BF65-F4CB-DF1B-41C88B2BAEB0}" dt="2018-10-02T18:12:30.826" v="9" actId="20577"/>
      <pc:docMkLst>
        <pc:docMk/>
      </pc:docMkLst>
      <pc:sldChg chg="modSp">
        <pc:chgData name="Hietala Titta" userId="S::titta.hietala@vesanto.fi::048f7f73-cb5a-4ce2-9194-ac03a49fb27d" providerId="AD" clId="Web-{F71A2FC5-BF65-F4CB-DF1B-41C88B2BAEB0}" dt="2018-10-02T18:12:30.826" v="8" actId="20577"/>
        <pc:sldMkLst>
          <pc:docMk/>
          <pc:sldMk cId="1323814238" sldId="258"/>
        </pc:sldMkLst>
        <pc:spChg chg="mod">
          <ac:chgData name="Hietala Titta" userId="S::titta.hietala@vesanto.fi::048f7f73-cb5a-4ce2-9194-ac03a49fb27d" providerId="AD" clId="Web-{F71A2FC5-BF65-F4CB-DF1B-41C88B2BAEB0}" dt="2018-10-02T18:12:30.826" v="8" actId="20577"/>
          <ac:spMkLst>
            <pc:docMk/>
            <pc:sldMk cId="1323814238" sldId="258"/>
            <ac:spMk id="3" creationId="{CC06267B-FCA2-42DF-9D09-D681C378623B}"/>
          </ac:spMkLst>
        </pc:spChg>
      </pc:sldChg>
      <pc:sldChg chg="addSp delSp modSp mod setBg">
        <pc:chgData name="Hietala Titta" userId="S::titta.hietala@vesanto.fi::048f7f73-cb5a-4ce2-9194-ac03a49fb27d" providerId="AD" clId="Web-{F71A2FC5-BF65-F4CB-DF1B-41C88B2BAEB0}" dt="2018-10-02T17:54:53.693" v="1"/>
        <pc:sldMkLst>
          <pc:docMk/>
          <pc:sldMk cId="3052151179" sldId="259"/>
        </pc:sldMkLst>
        <pc:spChg chg="del">
          <ac:chgData name="Hietala Titta" userId="S::titta.hietala@vesanto.fi::048f7f73-cb5a-4ce2-9194-ac03a49fb27d" providerId="AD" clId="Web-{F71A2FC5-BF65-F4CB-DF1B-41C88B2BAEB0}" dt="2018-10-02T17:54:53.693" v="1"/>
          <ac:spMkLst>
            <pc:docMk/>
            <pc:sldMk cId="3052151179" sldId="259"/>
            <ac:spMk id="2" creationId="{AC18A56E-B351-4247-A9B6-048430118270}"/>
          </ac:spMkLst>
        </pc:spChg>
        <pc:spChg chg="del">
          <ac:chgData name="Hietala Titta" userId="S::titta.hietala@vesanto.fi::048f7f73-cb5a-4ce2-9194-ac03a49fb27d" providerId="AD" clId="Web-{F71A2FC5-BF65-F4CB-DF1B-41C88B2BAEB0}" dt="2018-10-02T17:54:44.036" v="0"/>
          <ac:spMkLst>
            <pc:docMk/>
            <pc:sldMk cId="3052151179" sldId="259"/>
            <ac:spMk id="3" creationId="{4A46B757-5FC3-467A-9549-0392A1E0981C}"/>
          </ac:spMkLst>
        </pc:spChg>
        <pc:picChg chg="add mod ord">
          <ac:chgData name="Hietala Titta" userId="S::titta.hietala@vesanto.fi::048f7f73-cb5a-4ce2-9194-ac03a49fb27d" providerId="AD" clId="Web-{F71A2FC5-BF65-F4CB-DF1B-41C88B2BAEB0}" dt="2018-10-02T17:54:53.693" v="1"/>
          <ac:picMkLst>
            <pc:docMk/>
            <pc:sldMk cId="3052151179" sldId="259"/>
            <ac:picMk id="4" creationId="{D4D07449-744C-4B3F-8A5F-7B389636BBEA}"/>
          </ac:picMkLst>
        </pc:picChg>
      </pc:sldChg>
      <pc:sldChg chg="add">
        <pc:chgData name="Hietala Titta" userId="S::titta.hietala@vesanto.fi::048f7f73-cb5a-4ce2-9194-ac03a49fb27d" providerId="AD" clId="Web-{F71A2FC5-BF65-F4CB-DF1B-41C88B2BAEB0}" dt="2018-10-02T17:59:51.269" v="2"/>
        <pc:sldMkLst>
          <pc:docMk/>
          <pc:sldMk cId="2003369249" sldId="260"/>
        </pc:sldMkLst>
      </pc:sldChg>
      <pc:sldChg chg="add">
        <pc:chgData name="Hietala Titta" userId="S::titta.hietala@vesanto.fi::048f7f73-cb5a-4ce2-9194-ac03a49fb27d" providerId="AD" clId="Web-{F71A2FC5-BF65-F4CB-DF1B-41C88B2BAEB0}" dt="2018-10-02T18:00:05.315" v="3"/>
        <pc:sldMkLst>
          <pc:docMk/>
          <pc:sldMk cId="1280829226" sldId="261"/>
        </pc:sldMkLst>
      </pc:sldChg>
    </pc:docChg>
  </pc:docChgLst>
  <pc:docChgLst>
    <pc:chgData name="Hietala Titta" userId="S::titta.hietala@vesanto.fi::048f7f73-cb5a-4ce2-9194-ac03a49fb27d" providerId="AD" clId="Web-{41245592-0474-426E-8F48-02396DD35D2E}"/>
    <pc:docChg chg="modSld">
      <pc:chgData name="Hietala Titta" userId="S::titta.hietala@vesanto.fi::048f7f73-cb5a-4ce2-9194-ac03a49fb27d" providerId="AD" clId="Web-{41245592-0474-426E-8F48-02396DD35D2E}" dt="2019-10-02T08:07:35.307" v="7" actId="20577"/>
      <pc:docMkLst>
        <pc:docMk/>
      </pc:docMkLst>
      <pc:sldChg chg="modSp">
        <pc:chgData name="Hietala Titta" userId="S::titta.hietala@vesanto.fi::048f7f73-cb5a-4ce2-9194-ac03a49fb27d" providerId="AD" clId="Web-{41245592-0474-426E-8F48-02396DD35D2E}" dt="2019-10-02T08:07:35.307" v="6" actId="20577"/>
        <pc:sldMkLst>
          <pc:docMk/>
          <pc:sldMk cId="1917404716" sldId="257"/>
        </pc:sldMkLst>
        <pc:spChg chg="mod">
          <ac:chgData name="Hietala Titta" userId="S::titta.hietala@vesanto.fi::048f7f73-cb5a-4ce2-9194-ac03a49fb27d" providerId="AD" clId="Web-{41245592-0474-426E-8F48-02396DD35D2E}" dt="2019-10-02T08:07:35.307" v="6" actId="20577"/>
          <ac:spMkLst>
            <pc:docMk/>
            <pc:sldMk cId="1917404716" sldId="257"/>
            <ac:spMk id="3" creationId="{D2C11D25-4040-4EB0-AA35-B812C11F28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fi-FI" sz="4800">
                <a:solidFill>
                  <a:srgbClr val="FFFFFF"/>
                </a:solidFill>
                <a:cs typeface="Calibri Light"/>
              </a:rPr>
              <a:t>2. Euroopan yhdentymisen vaiheet</a:t>
            </a:r>
            <a:endParaRPr lang="fi-FI" sz="4800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237" y="5421331"/>
            <a:ext cx="3657600" cy="27476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sz="1600">
                <a:solidFill>
                  <a:srgbClr val="000000"/>
                </a:solidFill>
              </a:rPr>
              <a:t>(David Low 1.2.1949</a:t>
            </a:r>
            <a:r>
              <a:rPr lang="fi-FI" sz="1600" dirty="0">
                <a:cs typeface="Calibri"/>
              </a:rPr>
              <a:t>)</a:t>
            </a:r>
            <a:endParaRPr lang="fi-FI" sz="1600" dirty="0"/>
          </a:p>
          <a:p>
            <a:endParaRPr lang="fi-FI" sz="2000" dirty="0">
              <a:solidFill>
                <a:srgbClr val="FFFFFF"/>
              </a:solidFill>
              <a:cs typeface="Calibri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uva 4" descr="Kuva, joka sisältää kohteen teksti, kirja&#10;&#10;Kuvaus luotu, erittäin korkea luotettavuus">
            <a:extLst>
              <a:ext uri="{FF2B5EF4-FFF2-40B4-BE49-F238E27FC236}">
                <a16:creationId xmlns:a16="http://schemas.microsoft.com/office/drawing/2014/main" id="{FEE81089-3D63-4E2A-A4FE-9084BF14C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22" y="1352220"/>
            <a:ext cx="6553545" cy="416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C11D25-4040-4EB0-AA35-B812C11F2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871"/>
            <a:ext cx="10515600" cy="59040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Euroopan yhdentymisen taustalla olivat </a:t>
            </a:r>
            <a:r>
              <a:rPr lang="fi-FI" b="1" dirty="0">
                <a:cs typeface="Calibri"/>
              </a:rPr>
              <a:t>1900-luvun maailmansodat</a:t>
            </a:r>
            <a:r>
              <a:rPr lang="fi-FI" dirty="0">
                <a:cs typeface="Calibri"/>
              </a:rPr>
              <a:t> ja pyrkimykset välttää niiden toistuminen.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Yhteisten markkinoiden ja taloudellisen yhteistyön avulla entiset viholliset </a:t>
            </a:r>
            <a:r>
              <a:rPr lang="fi-FI" b="1" dirty="0">
                <a:cs typeface="Calibri"/>
              </a:rPr>
              <a:t>Saksa ja Ranska</a:t>
            </a:r>
            <a:r>
              <a:rPr lang="fi-FI" dirty="0">
                <a:cs typeface="Calibri"/>
              </a:rPr>
              <a:t> kytkeytyivät toisiinsa.</a:t>
            </a:r>
            <a:endParaRPr lang="fi-FI" dirty="0"/>
          </a:p>
          <a:p>
            <a:pPr marL="457200" lvl="1" indent="0">
              <a:buNone/>
            </a:pPr>
            <a:r>
              <a:rPr lang="fi-FI" b="1">
                <a:cs typeface="Calibri"/>
              </a:rPr>
              <a:t>--&gt; 1951 Euroopan hiili- ja teräsyhteisö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Kansallisvaltiot päättivät luovuttaa omaa päätösvaltaansa </a:t>
            </a:r>
            <a:r>
              <a:rPr lang="fi-FI">
                <a:cs typeface="Calibri"/>
              </a:rPr>
              <a:t>ylikansallisille elimille, kuten 1951 sovitulle hiili- ja teräsyhtistyölle sekä </a:t>
            </a:r>
            <a:r>
              <a:rPr lang="fi-FI" b="1">
                <a:cs typeface="Calibri"/>
              </a:rPr>
              <a:t>1957 perustetulle Euroopan </a:t>
            </a:r>
            <a:r>
              <a:rPr lang="fi-FI" b="1" dirty="0">
                <a:cs typeface="Calibri"/>
              </a:rPr>
              <a:t>talousyhteisölle.</a:t>
            </a:r>
          </a:p>
          <a:p>
            <a:r>
              <a:rPr lang="fi-FI" b="1">
                <a:cs typeface="Calibri"/>
              </a:rPr>
              <a:t>Euroopan unioni vuodesta 1992</a:t>
            </a:r>
            <a:endParaRPr lang="fi-FI" b="1" dirty="0">
              <a:cs typeface="Calibri"/>
            </a:endParaRPr>
          </a:p>
          <a:p>
            <a:endParaRPr lang="fi-FI" b="1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740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06267B-FCA2-42DF-9D09-D681C3786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1022"/>
            <a:ext cx="10515600" cy="574594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b="1" dirty="0">
                <a:cs typeface="Calibri"/>
              </a:rPr>
              <a:t>Päätösvallan luovutus on aina ollut kiistan aiheena</a:t>
            </a:r>
            <a:r>
              <a:rPr lang="fi-FI" dirty="0">
                <a:cs typeface="Calibri"/>
              </a:rPr>
              <a:t> Eurooppa-henkisten ja kansallismielisten välillä.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b="1" dirty="0">
                <a:cs typeface="Calibri"/>
              </a:rPr>
              <a:t>Kuuden jäsenmaan yhteisöstä EU on laajentunut vaiheittain 28 jäsenmaan unioniksi </a:t>
            </a:r>
            <a:r>
              <a:rPr lang="fi-FI" dirty="0">
                <a:cs typeface="Calibri"/>
              </a:rPr>
              <a:t>(pian 27)</a:t>
            </a:r>
            <a:r>
              <a:rPr lang="fi-FI" b="1" dirty="0">
                <a:cs typeface="Calibri"/>
              </a:rPr>
              <a:t>.</a:t>
            </a:r>
          </a:p>
          <a:p>
            <a:pPr lvl="1"/>
            <a:r>
              <a:rPr lang="fi-FI" dirty="0">
                <a:cs typeface="Calibri"/>
              </a:rPr>
              <a:t>Yhteisiä symboleja mm. Lippu, hymni, Eurooppa-päivä</a:t>
            </a:r>
          </a:p>
          <a:p>
            <a:pPr lvl="1"/>
            <a:r>
              <a:rPr lang="fi-FI" dirty="0">
                <a:cs typeface="Calibri"/>
              </a:rPr>
              <a:t>Laajeneminen vaiheittaista: viimeisimmät liittymiset ns. itälaajentuminen 2004 sekä Romania &amp; Bulgaria 2007, Kroatia 2013</a:t>
            </a:r>
          </a:p>
          <a:p>
            <a:pPr marL="0" indent="0">
              <a:buNone/>
            </a:pPr>
            <a:endParaRPr lang="fi-FI" b="1" dirty="0">
              <a:cs typeface="Calibri"/>
            </a:endParaRPr>
          </a:p>
          <a:p>
            <a:r>
              <a:rPr lang="fi-FI" b="1" dirty="0">
                <a:cs typeface="Calibri"/>
              </a:rPr>
              <a:t>EU:n tulevaisuudesta esitetään eriäviä näkemyksiä</a:t>
            </a:r>
            <a:r>
              <a:rPr lang="fi-FI" dirty="0">
                <a:cs typeface="Calibri"/>
              </a:rPr>
              <a:t>. </a:t>
            </a:r>
          </a:p>
          <a:p>
            <a:pPr lvl="1"/>
            <a:r>
              <a:rPr lang="fi-FI" dirty="0">
                <a:cs typeface="Calibri"/>
              </a:rPr>
              <a:t>Joidenkin mielestä yhdentyminen on pysähtymässä ja unioni on vähitellen jakautumassa eri tavoin yhdentyneisiin maaryhmiin. Toiset näkevät yhdentymisen taustalla olevan talouden ja teknologian kehityksen kuitenkin hajottavia voimia vahvempina.</a:t>
            </a:r>
          </a:p>
        </p:txBody>
      </p:sp>
    </p:spTree>
    <p:extLst>
      <p:ext uri="{BB962C8B-B14F-4D97-AF65-F5344CB8AC3E}">
        <p14:creationId xmlns:p14="http://schemas.microsoft.com/office/powerpoint/2010/main" val="132381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teksti, kartta&#10;&#10;Kuvaus luotu, erittäin korkea luotettavuus">
            <a:extLst>
              <a:ext uri="{FF2B5EF4-FFF2-40B4-BE49-F238E27FC236}">
                <a16:creationId xmlns:a16="http://schemas.microsoft.com/office/drawing/2014/main" id="{D4D07449-744C-4B3F-8A5F-7B389636B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152" b="57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21DB4F-673A-424D-92B8-D85F579F3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7951"/>
            <a:ext cx="10515600" cy="57690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/>
              <a:t>Kysymykset </a:t>
            </a:r>
          </a:p>
          <a:p>
            <a:r>
              <a:rPr lang="fi-FI"/>
              <a:t>1. Missä Euroopan maassa puhutaan iiriä? </a:t>
            </a:r>
          </a:p>
          <a:p>
            <a:r>
              <a:rPr lang="fi-FI"/>
              <a:t>2. Mikä on pinta-alaltaan Euroopan pienin maa?</a:t>
            </a:r>
          </a:p>
          <a:p>
            <a:r>
              <a:rPr lang="fi-FI"/>
              <a:t>3. Missä kaupungissa sijaitsee Euroopan parlamentti? </a:t>
            </a:r>
          </a:p>
          <a:p>
            <a:r>
              <a:rPr lang="fi-FI"/>
              <a:t>4. Mikä on Tanskan kuningattaren etunimi? </a:t>
            </a:r>
          </a:p>
          <a:p>
            <a:r>
              <a:rPr lang="fi-FI"/>
              <a:t>5. Minkä maan EU-kolikossa esiintyy </a:t>
            </a:r>
            <a:r>
              <a:rPr lang="fi-FI" err="1"/>
              <a:t>Kristoffer</a:t>
            </a:r>
            <a:r>
              <a:rPr lang="fi-FI"/>
              <a:t> Kolumbus? </a:t>
            </a:r>
          </a:p>
          <a:p>
            <a:r>
              <a:rPr lang="fi-FI"/>
              <a:t>6. Mistä maasta kotoisin on progressiivista metallia soittava yhtye nimeltä Adagio? </a:t>
            </a:r>
          </a:p>
          <a:p>
            <a:r>
              <a:rPr lang="fi-FI"/>
              <a:t>7. Mikä on Euroopan unionin suurin saari? </a:t>
            </a:r>
          </a:p>
          <a:p>
            <a:r>
              <a:rPr lang="fi-FI"/>
              <a:t>8. Minkä EU-maan perinnekengät ovat puusta? </a:t>
            </a:r>
          </a:p>
          <a:p>
            <a:r>
              <a:rPr lang="fi-FI"/>
              <a:t>9. Mikä on Espanjan eteläisin alue? </a:t>
            </a:r>
          </a:p>
          <a:p>
            <a:r>
              <a:rPr lang="fi-FI"/>
              <a:t>10. Mistä maasta Adidas-urheiluvälineiden valmistaja on peräisin? </a:t>
            </a:r>
          </a:p>
        </p:txBody>
      </p:sp>
    </p:spTree>
    <p:extLst>
      <p:ext uri="{BB962C8B-B14F-4D97-AF65-F5344CB8AC3E}">
        <p14:creationId xmlns:p14="http://schemas.microsoft.com/office/powerpoint/2010/main" val="200336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E567AC-FD2A-4D61-9030-ED5F65578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625"/>
            <a:ext cx="10515600" cy="638924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11. Missä pidetään Euroopan unionin suurimmat rockfestivaalit? </a:t>
            </a:r>
            <a:endParaRPr lang="fi-FI"/>
          </a:p>
          <a:p>
            <a:pPr marL="0" indent="0">
              <a:buNone/>
            </a:pPr>
            <a:r>
              <a:rPr lang="fi-FI" dirty="0"/>
              <a:t>12. Kenen eurooppalaisen ajattelijan nimi esiintyy korkeakouluopiskelijoiden vaihto-ohjelman nimessä?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13. Jos matkustat Suomesta Portugaliin ilman lentokonetta esimerkiksi laivaa, junaa ja linja-autoa hyväksi käyttäen, minkä maan valuuttoja tarvitset matkalla?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14. Mikä Euroopan unionin maa voitti viimeksi jalkapallon Euroopan mestaruuden?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15. Suomi järjesti </a:t>
            </a:r>
            <a:r>
              <a:rPr lang="fi-FI" dirty="0" err="1"/>
              <a:t>Eurovision</a:t>
            </a:r>
            <a:r>
              <a:rPr lang="fi-FI" dirty="0"/>
              <a:t> laulukilpailut vuonna 2007. Mutta minä vuonna Suomi osallistui ensimmäisen kerran euroviisuihin? </a:t>
            </a:r>
          </a:p>
          <a:p>
            <a:pPr marL="0" indent="0">
              <a:buNone/>
            </a:pPr>
            <a:r>
              <a:rPr lang="fi-FI" dirty="0"/>
              <a:t>16. Missä Euroopan pääkaupungissa sijaitsevat Espanjalaiset portaat? </a:t>
            </a:r>
          </a:p>
          <a:p>
            <a:pPr marL="0" indent="0">
              <a:buNone/>
            </a:pPr>
            <a:r>
              <a:rPr lang="fi-FI" dirty="0"/>
              <a:t>17. Missä Euroopan unionin maassa on alhaisin miesten kuolleisuusikä? </a:t>
            </a:r>
            <a:endParaRPr lang="fi-FI"/>
          </a:p>
          <a:p>
            <a:pPr marL="0" indent="0">
              <a:buNone/>
            </a:pPr>
            <a:r>
              <a:rPr lang="fi-FI" dirty="0"/>
              <a:t>18. Missä maassa ja missä kaupungissa sijaitsee Euroopan ympäristökeskus?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19. Minkä maan kansallispäivää vietetään 14.7.?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20. Kuka suomalainen ensimmäisenä voitti Miss Eurooppa -tittelin?</a:t>
            </a:r>
            <a:endParaRPr lang="fi-FI" dirty="0">
              <a:cs typeface="Calibri"/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82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2. Euroopan yhdentymisen vaiheet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103</cp:revision>
  <dcterms:created xsi:type="dcterms:W3CDTF">2012-08-08T08:08:12Z</dcterms:created>
  <dcterms:modified xsi:type="dcterms:W3CDTF">2019-10-02T08:07:35Z</dcterms:modified>
</cp:coreProperties>
</file>