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61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9B11D7-5792-CDB6-95CE-08636A3ED7B0}" v="448" dt="2019-10-21T09:46:25.700"/>
    <p1510:client id="{48B23D87-C3B5-4CC5-B66D-EDB825F3864D}" v="22" dt="2019-10-21T09:55:20.836"/>
    <p1510:client id="{81D91988-7EB2-97D6-5F06-67CA609236A4}" v="13" dt="2019-10-11T07:14:36.7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68" d="100"/>
          <a:sy n="68" d="100"/>
        </p:scale>
        <p:origin x="11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etala Titta" userId="S::titta.hietala@vesanto.fi::048f7f73-cb5a-4ce2-9194-ac03a49fb27d" providerId="AD" clId="Web-{2A99A379-C4D6-4973-9825-573963AD7863}"/>
    <pc:docChg chg="addSld modSld">
      <pc:chgData name="Hietala Titta" userId="S::titta.hietala@vesanto.fi::048f7f73-cb5a-4ce2-9194-ac03a49fb27d" providerId="AD" clId="Web-{2A99A379-C4D6-4973-9825-573963AD7863}" dt="2018-10-30T12:43:32.768" v="54" actId="20577"/>
      <pc:docMkLst>
        <pc:docMk/>
      </pc:docMkLst>
      <pc:sldChg chg="modSp">
        <pc:chgData name="Hietala Titta" userId="S::titta.hietala@vesanto.fi::048f7f73-cb5a-4ce2-9194-ac03a49fb27d" providerId="AD" clId="Web-{2A99A379-C4D6-4973-9825-573963AD7863}" dt="2018-10-30T12:43:32.003" v="52" actId="20577"/>
        <pc:sldMkLst>
          <pc:docMk/>
          <pc:sldMk cId="782385677" sldId="256"/>
        </pc:sldMkLst>
        <pc:spChg chg="mod">
          <ac:chgData name="Hietala Titta" userId="S::titta.hietala@vesanto.fi::048f7f73-cb5a-4ce2-9194-ac03a49fb27d" providerId="AD" clId="Web-{2A99A379-C4D6-4973-9825-573963AD7863}" dt="2018-10-30T12:43:32.003" v="52" actId="20577"/>
          <ac:spMkLst>
            <pc:docMk/>
            <pc:sldMk cId="782385677" sldId="256"/>
            <ac:spMk id="2" creationId="{00000000-0000-0000-0000-000000000000}"/>
          </ac:spMkLst>
        </pc:spChg>
      </pc:sldChg>
      <pc:sldChg chg="delSp modSp new">
        <pc:chgData name="Hietala Titta" userId="S::titta.hietala@vesanto.fi::048f7f73-cb5a-4ce2-9194-ac03a49fb27d" providerId="AD" clId="Web-{2A99A379-C4D6-4973-9825-573963AD7863}" dt="2018-10-30T12:41:46.925" v="37" actId="20577"/>
        <pc:sldMkLst>
          <pc:docMk/>
          <pc:sldMk cId="307404005" sldId="257"/>
        </pc:sldMkLst>
        <pc:spChg chg="del">
          <ac:chgData name="Hietala Titta" userId="S::titta.hietala@vesanto.fi::048f7f73-cb5a-4ce2-9194-ac03a49fb27d" providerId="AD" clId="Web-{2A99A379-C4D6-4973-9825-573963AD7863}" dt="2018-10-30T12:40:43.926" v="20"/>
          <ac:spMkLst>
            <pc:docMk/>
            <pc:sldMk cId="307404005" sldId="257"/>
            <ac:spMk id="2" creationId="{2201AEC3-AF0B-4444-89D0-712203E4C180}"/>
          </ac:spMkLst>
        </pc:spChg>
        <pc:spChg chg="mod">
          <ac:chgData name="Hietala Titta" userId="S::titta.hietala@vesanto.fi::048f7f73-cb5a-4ce2-9194-ac03a49fb27d" providerId="AD" clId="Web-{2A99A379-C4D6-4973-9825-573963AD7863}" dt="2018-10-30T12:41:46.925" v="37" actId="20577"/>
          <ac:spMkLst>
            <pc:docMk/>
            <pc:sldMk cId="307404005" sldId="257"/>
            <ac:spMk id="3" creationId="{96B5BC07-0018-4764-A169-B7E2F7415D86}"/>
          </ac:spMkLst>
        </pc:spChg>
      </pc:sldChg>
      <pc:sldChg chg="delSp modSp new">
        <pc:chgData name="Hietala Titta" userId="S::titta.hietala@vesanto.fi::048f7f73-cb5a-4ce2-9194-ac03a49fb27d" providerId="AD" clId="Web-{2A99A379-C4D6-4973-9825-573963AD7863}" dt="2018-10-30T12:43:24.424" v="50" actId="20577"/>
        <pc:sldMkLst>
          <pc:docMk/>
          <pc:sldMk cId="163832337" sldId="258"/>
        </pc:sldMkLst>
        <pc:spChg chg="del">
          <ac:chgData name="Hietala Titta" userId="S::titta.hietala@vesanto.fi::048f7f73-cb5a-4ce2-9194-ac03a49fb27d" providerId="AD" clId="Web-{2A99A379-C4D6-4973-9825-573963AD7863}" dt="2018-10-30T12:41:57.550" v="40"/>
          <ac:spMkLst>
            <pc:docMk/>
            <pc:sldMk cId="163832337" sldId="258"/>
            <ac:spMk id="2" creationId="{CBA03268-A77A-45B7-B8BD-10DF56DE7FF9}"/>
          </ac:spMkLst>
        </pc:spChg>
        <pc:spChg chg="mod">
          <ac:chgData name="Hietala Titta" userId="S::titta.hietala@vesanto.fi::048f7f73-cb5a-4ce2-9194-ac03a49fb27d" providerId="AD" clId="Web-{2A99A379-C4D6-4973-9825-573963AD7863}" dt="2018-10-30T12:43:24.424" v="50" actId="20577"/>
          <ac:spMkLst>
            <pc:docMk/>
            <pc:sldMk cId="163832337" sldId="258"/>
            <ac:spMk id="3" creationId="{A53B5FAD-814C-4F6F-BE5D-5DF5968E19B3}"/>
          </ac:spMkLst>
        </pc:spChg>
      </pc:sldChg>
    </pc:docChg>
  </pc:docChgLst>
  <pc:docChgLst>
    <pc:chgData name="Hietala Titta" userId="S::titta.hietala@vesanto.fi::048f7f73-cb5a-4ce2-9194-ac03a49fb27d" providerId="AD" clId="Web-{CEBC250A-1A70-4546-ABD9-493C765B37ED}"/>
    <pc:docChg chg="modSld">
      <pc:chgData name="Hietala Titta" userId="S::titta.hietala@vesanto.fi::048f7f73-cb5a-4ce2-9194-ac03a49fb27d" providerId="AD" clId="Web-{CEBC250A-1A70-4546-ABD9-493C765B37ED}" dt="2018-10-31T06:18:59.156" v="8"/>
      <pc:docMkLst>
        <pc:docMk/>
      </pc:docMkLst>
      <pc:sldChg chg="addAnim modAnim">
        <pc:chgData name="Hietala Titta" userId="S::titta.hietala@vesanto.fi::048f7f73-cb5a-4ce2-9194-ac03a49fb27d" providerId="AD" clId="Web-{CEBC250A-1A70-4546-ABD9-493C765B37ED}" dt="2018-10-31T06:18:42.031" v="2"/>
        <pc:sldMkLst>
          <pc:docMk/>
          <pc:sldMk cId="307404005" sldId="257"/>
        </pc:sldMkLst>
      </pc:sldChg>
      <pc:sldChg chg="addAnim modAnim">
        <pc:chgData name="Hietala Titta" userId="S::titta.hietala@vesanto.fi::048f7f73-cb5a-4ce2-9194-ac03a49fb27d" providerId="AD" clId="Web-{CEBC250A-1A70-4546-ABD9-493C765B37ED}" dt="2018-10-31T06:18:51.547" v="5"/>
        <pc:sldMkLst>
          <pc:docMk/>
          <pc:sldMk cId="163832337" sldId="258"/>
        </pc:sldMkLst>
      </pc:sldChg>
      <pc:sldChg chg="addAnim modAnim">
        <pc:chgData name="Hietala Titta" userId="S::titta.hietala@vesanto.fi::048f7f73-cb5a-4ce2-9194-ac03a49fb27d" providerId="AD" clId="Web-{CEBC250A-1A70-4546-ABD9-493C765B37ED}" dt="2018-10-31T06:18:59.156" v="8"/>
        <pc:sldMkLst>
          <pc:docMk/>
          <pc:sldMk cId="3885227603" sldId="259"/>
        </pc:sldMkLst>
      </pc:sldChg>
    </pc:docChg>
  </pc:docChgLst>
  <pc:docChgLst>
    <pc:chgData name="Hietala Titta" userId="S::titta.hietala@vesanto.fi::048f7f73-cb5a-4ce2-9194-ac03a49fb27d" providerId="AD" clId="Web-{48B23D87-C3B5-4CC5-B66D-EDB825F3864D}"/>
    <pc:docChg chg="modSld">
      <pc:chgData name="Hietala Titta" userId="S::titta.hietala@vesanto.fi::048f7f73-cb5a-4ce2-9194-ac03a49fb27d" providerId="AD" clId="Web-{48B23D87-C3B5-4CC5-B66D-EDB825F3864D}" dt="2019-10-21T09:55:20.836" v="21" actId="20577"/>
      <pc:docMkLst>
        <pc:docMk/>
      </pc:docMkLst>
      <pc:sldChg chg="modSp">
        <pc:chgData name="Hietala Titta" userId="S::titta.hietala@vesanto.fi::048f7f73-cb5a-4ce2-9194-ac03a49fb27d" providerId="AD" clId="Web-{48B23D87-C3B5-4CC5-B66D-EDB825F3864D}" dt="2019-10-21T09:55:19.117" v="19" actId="20577"/>
        <pc:sldMkLst>
          <pc:docMk/>
          <pc:sldMk cId="307404005" sldId="257"/>
        </pc:sldMkLst>
        <pc:spChg chg="mod">
          <ac:chgData name="Hietala Titta" userId="S::titta.hietala@vesanto.fi::048f7f73-cb5a-4ce2-9194-ac03a49fb27d" providerId="AD" clId="Web-{48B23D87-C3B5-4CC5-B66D-EDB825F3864D}" dt="2019-10-21T09:55:19.117" v="19" actId="20577"/>
          <ac:spMkLst>
            <pc:docMk/>
            <pc:sldMk cId="307404005" sldId="257"/>
            <ac:spMk id="3" creationId="{96B5BC07-0018-4764-A169-B7E2F7415D86}"/>
          </ac:spMkLst>
        </pc:spChg>
      </pc:sldChg>
      <pc:sldChg chg="modSp modAnim">
        <pc:chgData name="Hietala Titta" userId="S::titta.hietala@vesanto.fi::048f7f73-cb5a-4ce2-9194-ac03a49fb27d" providerId="AD" clId="Web-{48B23D87-C3B5-4CC5-B66D-EDB825F3864D}" dt="2019-10-21T09:54:18.993" v="13" actId="20577"/>
        <pc:sldMkLst>
          <pc:docMk/>
          <pc:sldMk cId="2780546174" sldId="262"/>
        </pc:sldMkLst>
        <pc:spChg chg="mod">
          <ac:chgData name="Hietala Titta" userId="S::titta.hietala@vesanto.fi::048f7f73-cb5a-4ce2-9194-ac03a49fb27d" providerId="AD" clId="Web-{48B23D87-C3B5-4CC5-B66D-EDB825F3864D}" dt="2019-10-21T09:54:18.993" v="13" actId="20577"/>
          <ac:spMkLst>
            <pc:docMk/>
            <pc:sldMk cId="2780546174" sldId="262"/>
            <ac:spMk id="3" creationId="{EE715E3E-0DF9-4D7A-9D4B-8B3F2F136746}"/>
          </ac:spMkLst>
        </pc:spChg>
      </pc:sldChg>
    </pc:docChg>
  </pc:docChgLst>
  <pc:docChgLst>
    <pc:chgData name="Hietala Titta" userId="S::titta.hietala@vesanto.fi::048f7f73-cb5a-4ce2-9194-ac03a49fb27d" providerId="AD" clId="Web-{179B11D7-5792-CDB6-95CE-08636A3ED7B0}"/>
    <pc:docChg chg="addSld modSld">
      <pc:chgData name="Hietala Titta" userId="S::titta.hietala@vesanto.fi::048f7f73-cb5a-4ce2-9194-ac03a49fb27d" providerId="AD" clId="Web-{179B11D7-5792-CDB6-95CE-08636A3ED7B0}" dt="2019-10-21T09:46:25.700" v="447" actId="20577"/>
      <pc:docMkLst>
        <pc:docMk/>
      </pc:docMkLst>
      <pc:sldChg chg="modSp">
        <pc:chgData name="Hietala Titta" userId="S::titta.hietala@vesanto.fi::048f7f73-cb5a-4ce2-9194-ac03a49fb27d" providerId="AD" clId="Web-{179B11D7-5792-CDB6-95CE-08636A3ED7B0}" dt="2019-10-21T08:58:48.765" v="0" actId="1076"/>
        <pc:sldMkLst>
          <pc:docMk/>
          <pc:sldMk cId="307404005" sldId="257"/>
        </pc:sldMkLst>
        <pc:spChg chg="mod">
          <ac:chgData name="Hietala Titta" userId="S::titta.hietala@vesanto.fi::048f7f73-cb5a-4ce2-9194-ac03a49fb27d" providerId="AD" clId="Web-{179B11D7-5792-CDB6-95CE-08636A3ED7B0}" dt="2019-10-21T08:58:48.765" v="0" actId="1076"/>
          <ac:spMkLst>
            <pc:docMk/>
            <pc:sldMk cId="307404005" sldId="257"/>
            <ac:spMk id="3" creationId="{96B5BC07-0018-4764-A169-B7E2F7415D86}"/>
          </ac:spMkLst>
        </pc:spChg>
      </pc:sldChg>
      <pc:sldChg chg="delSp modSp new addAnim modAnim">
        <pc:chgData name="Hietala Titta" userId="S::titta.hietala@vesanto.fi::048f7f73-cb5a-4ce2-9194-ac03a49fb27d" providerId="AD" clId="Web-{179B11D7-5792-CDB6-95CE-08636A3ED7B0}" dt="2019-10-21T09:46:20.965" v="445" actId="20577"/>
        <pc:sldMkLst>
          <pc:docMk/>
          <pc:sldMk cId="2780546174" sldId="262"/>
        </pc:sldMkLst>
        <pc:spChg chg="del">
          <ac:chgData name="Hietala Titta" userId="S::titta.hietala@vesanto.fi::048f7f73-cb5a-4ce2-9194-ac03a49fb27d" providerId="AD" clId="Web-{179B11D7-5792-CDB6-95CE-08636A3ED7B0}" dt="2019-10-21T09:45:15.934" v="435"/>
          <ac:spMkLst>
            <pc:docMk/>
            <pc:sldMk cId="2780546174" sldId="262"/>
            <ac:spMk id="2" creationId="{E3315B86-59F1-4CC2-BD6D-4F191C85B975}"/>
          </ac:spMkLst>
        </pc:spChg>
        <pc:spChg chg="mod">
          <ac:chgData name="Hietala Titta" userId="S::titta.hietala@vesanto.fi::048f7f73-cb5a-4ce2-9194-ac03a49fb27d" providerId="AD" clId="Web-{179B11D7-5792-CDB6-95CE-08636A3ED7B0}" dt="2019-10-21T09:46:20.965" v="445" actId="20577"/>
          <ac:spMkLst>
            <pc:docMk/>
            <pc:sldMk cId="2780546174" sldId="262"/>
            <ac:spMk id="3" creationId="{EE715E3E-0DF9-4D7A-9D4B-8B3F2F136746}"/>
          </ac:spMkLst>
        </pc:spChg>
      </pc:sldChg>
    </pc:docChg>
  </pc:docChgLst>
  <pc:docChgLst>
    <pc:chgData name="Hietala Titta" userId="S::titta.hietala@vesanto.fi::048f7f73-cb5a-4ce2-9194-ac03a49fb27d" providerId="AD" clId="Web-{2F2E5A42-10F5-F67E-00CD-97E690B13D67}"/>
    <pc:docChg chg="modSld">
      <pc:chgData name="Hietala Titta" userId="S::titta.hietala@vesanto.fi::048f7f73-cb5a-4ce2-9194-ac03a49fb27d" providerId="AD" clId="Web-{2F2E5A42-10F5-F67E-00CD-97E690B13D67}" dt="2018-10-31T07:04:41.644" v="52" actId="20577"/>
      <pc:docMkLst>
        <pc:docMk/>
      </pc:docMkLst>
      <pc:sldChg chg="modSp">
        <pc:chgData name="Hietala Titta" userId="S::titta.hietala@vesanto.fi::048f7f73-cb5a-4ce2-9194-ac03a49fb27d" providerId="AD" clId="Web-{2F2E5A42-10F5-F67E-00CD-97E690B13D67}" dt="2018-10-31T06:30:57.074" v="22" actId="20577"/>
        <pc:sldMkLst>
          <pc:docMk/>
          <pc:sldMk cId="163832337" sldId="258"/>
        </pc:sldMkLst>
        <pc:spChg chg="mod">
          <ac:chgData name="Hietala Titta" userId="S::titta.hietala@vesanto.fi::048f7f73-cb5a-4ce2-9194-ac03a49fb27d" providerId="AD" clId="Web-{2F2E5A42-10F5-F67E-00CD-97E690B13D67}" dt="2018-10-31T06:30:57.074" v="22" actId="20577"/>
          <ac:spMkLst>
            <pc:docMk/>
            <pc:sldMk cId="163832337" sldId="258"/>
            <ac:spMk id="3" creationId="{A53B5FAD-814C-4F6F-BE5D-5DF5968E19B3}"/>
          </ac:spMkLst>
        </pc:spChg>
      </pc:sldChg>
      <pc:sldChg chg="modSp">
        <pc:chgData name="Hietala Titta" userId="S::titta.hietala@vesanto.fi::048f7f73-cb5a-4ce2-9194-ac03a49fb27d" providerId="AD" clId="Web-{2F2E5A42-10F5-F67E-00CD-97E690B13D67}" dt="2018-10-31T07:04:36.894" v="50" actId="20577"/>
        <pc:sldMkLst>
          <pc:docMk/>
          <pc:sldMk cId="3342256816" sldId="260"/>
        </pc:sldMkLst>
        <pc:spChg chg="mod">
          <ac:chgData name="Hietala Titta" userId="S::titta.hietala@vesanto.fi::048f7f73-cb5a-4ce2-9194-ac03a49fb27d" providerId="AD" clId="Web-{2F2E5A42-10F5-F67E-00CD-97E690B13D67}" dt="2018-10-31T07:04:36.894" v="50" actId="20577"/>
          <ac:spMkLst>
            <pc:docMk/>
            <pc:sldMk cId="3342256816" sldId="260"/>
            <ac:spMk id="3" creationId="{00000000-0000-0000-0000-000000000000}"/>
          </ac:spMkLst>
        </pc:spChg>
      </pc:sldChg>
    </pc:docChg>
  </pc:docChgLst>
  <pc:docChgLst>
    <pc:chgData name="Hietala Titta" userId="S::titta.hietala@vesanto.fi::048f7f73-cb5a-4ce2-9194-ac03a49fb27d" providerId="AD" clId="Web-{81D91988-7EB2-97D6-5F06-67CA609236A4}"/>
    <pc:docChg chg="modSld">
      <pc:chgData name="Hietala Titta" userId="S::titta.hietala@vesanto.fi::048f7f73-cb5a-4ce2-9194-ac03a49fb27d" providerId="AD" clId="Web-{81D91988-7EB2-97D6-5F06-67CA609236A4}" dt="2019-10-11T07:14:36.735" v="12" actId="20577"/>
      <pc:docMkLst>
        <pc:docMk/>
      </pc:docMkLst>
      <pc:sldChg chg="modSp">
        <pc:chgData name="Hietala Titta" userId="S::titta.hietala@vesanto.fi::048f7f73-cb5a-4ce2-9194-ac03a49fb27d" providerId="AD" clId="Web-{81D91988-7EB2-97D6-5F06-67CA609236A4}" dt="2019-10-11T07:12:40.717" v="4" actId="20577"/>
        <pc:sldMkLst>
          <pc:docMk/>
          <pc:sldMk cId="3885227603" sldId="259"/>
        </pc:sldMkLst>
        <pc:spChg chg="mod">
          <ac:chgData name="Hietala Titta" userId="S::titta.hietala@vesanto.fi::048f7f73-cb5a-4ce2-9194-ac03a49fb27d" providerId="AD" clId="Web-{81D91988-7EB2-97D6-5F06-67CA609236A4}" dt="2019-10-11T07:12:40.717" v="4" actId="20577"/>
          <ac:spMkLst>
            <pc:docMk/>
            <pc:sldMk cId="3885227603" sldId="259"/>
            <ac:spMk id="3" creationId="{00000000-0000-0000-0000-000000000000}"/>
          </ac:spMkLst>
        </pc:spChg>
      </pc:sldChg>
      <pc:sldChg chg="modSp">
        <pc:chgData name="Hietala Titta" userId="S::titta.hietala@vesanto.fi::048f7f73-cb5a-4ce2-9194-ac03a49fb27d" providerId="AD" clId="Web-{81D91988-7EB2-97D6-5F06-67CA609236A4}" dt="2019-10-11T07:14:36.735" v="11" actId="20577"/>
        <pc:sldMkLst>
          <pc:docMk/>
          <pc:sldMk cId="3342256816" sldId="260"/>
        </pc:sldMkLst>
        <pc:spChg chg="mod">
          <ac:chgData name="Hietala Titta" userId="S::titta.hietala@vesanto.fi::048f7f73-cb5a-4ce2-9194-ac03a49fb27d" providerId="AD" clId="Web-{81D91988-7EB2-97D6-5F06-67CA609236A4}" dt="2019-10-11T07:14:36.735" v="11" actId="20577"/>
          <ac:spMkLst>
            <pc:docMk/>
            <pc:sldMk cId="3342256816" sldId="260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1859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21.10.2019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9750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21.10.2019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8462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21.10.2019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442574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21.10.2019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95300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21.10.2019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15545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21.10.2019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63140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60057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1300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4238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0330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21.10.2019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236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21.10.2019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5258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21.10.2019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5432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21.10.2019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82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21.10.2019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2242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21.10.2019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9056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21.10.2019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1004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ihmisoikeusliitto.fi/ihmisoikeudet/ihmisoikeuksien-julistu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chr.coe.int/Documents/Facts_Figures_Finland_ENG.pdf" TargetMode="External"/><Relationship Id="rId2" Type="http://schemas.openxmlformats.org/officeDocument/2006/relationships/hyperlink" Target="https://www.finlex.fi/fi/sopimukset/sopsteksti/1999/19990063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hchr.org/EN/UDHR/Pages/Language.aspx?LangID=fin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inlex.fi/fi/sopimukset/sopsteksti/1999/19990063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chr.coe.int/Documents/Rule_47_FIN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>
                <a:cs typeface="Calibri Light"/>
              </a:rPr>
              <a:t>4. Maailmankansalaisen oikeudet ja vapaudet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6B5BC07-0018-4764-A169-B7E2F7415D8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79764" y="678835"/>
            <a:ext cx="10515600" cy="578907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sz="2800" dirty="0">
                <a:cs typeface="Calibri"/>
              </a:rPr>
              <a:t>-       Yhdistyneet Kansakunnat (YK) on merkittävin kansainvälinen päätöksentekoelin.</a:t>
            </a:r>
          </a:p>
          <a:p>
            <a:pPr marL="0" indent="0">
              <a:buNone/>
            </a:pPr>
            <a:r>
              <a:rPr lang="fi-FI" sz="2800" dirty="0">
                <a:cs typeface="Calibri"/>
              </a:rPr>
              <a:t>-       Kaikki maailman valtiot ovat hyväksyneet </a:t>
            </a:r>
            <a:r>
              <a:rPr lang="fi-FI" sz="2800" b="1" dirty="0">
                <a:cs typeface="Calibri"/>
              </a:rPr>
              <a:t>YK:n vuoden 1948 ihmisoikeuksien julistuksen</a:t>
            </a:r>
            <a:r>
              <a:rPr lang="fi-FI" sz="2800" dirty="0">
                <a:cs typeface="Calibri"/>
              </a:rPr>
              <a:t>, mutta se ei ole oikeudellisesti sitova.</a:t>
            </a:r>
          </a:p>
          <a:p>
            <a:pPr marL="0" indent="0">
              <a:buNone/>
            </a:pPr>
            <a:r>
              <a:rPr lang="fi-FI" sz="2800" dirty="0">
                <a:cs typeface="Calibri"/>
              </a:rPr>
              <a:t>-       Ihmisoikeusjulistus vahvistaa ihmisten</a:t>
            </a:r>
            <a:r>
              <a:rPr lang="fi-FI" sz="2800" b="1" dirty="0">
                <a:cs typeface="Calibri"/>
              </a:rPr>
              <a:t> tasa-arvon ja vapauden</a:t>
            </a:r>
            <a:r>
              <a:rPr lang="fi-FI" sz="2800" dirty="0">
                <a:cs typeface="Calibri"/>
              </a:rPr>
              <a:t>, joita valtioiden tulee kunnioittaa ja varmistaa niiden toteutuminen niin yksilö- kuin yritystasolla.</a:t>
            </a:r>
          </a:p>
          <a:p>
            <a:pPr marL="0" indent="0">
              <a:buNone/>
            </a:pPr>
            <a:r>
              <a:rPr lang="fi-FI" sz="2800" dirty="0">
                <a:ea typeface="+mn-lt"/>
                <a:cs typeface="+mn-lt"/>
                <a:hlinkClick r:id="rId2"/>
              </a:rPr>
              <a:t>YK:n ihmisoikeuksien julistus</a:t>
            </a:r>
            <a:endParaRPr lang="fi-FI" sz="2800"/>
          </a:p>
          <a:p>
            <a:pPr marL="0" indent="0">
              <a:buNone/>
            </a:pPr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7404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715E3E-0DF9-4D7A-9D4B-8B3F2F13674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175602"/>
            <a:ext cx="10363826" cy="5176313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fi-FI" sz="2800" dirty="0">
                <a:hlinkClick r:id="rId2"/>
              </a:rPr>
              <a:t>EUROOPAN IHMISOIKEUSSOPIMUS </a:t>
            </a:r>
            <a:endParaRPr lang="fi-FI" sz="2800"/>
          </a:p>
          <a:p>
            <a:pPr lvl="1"/>
            <a:r>
              <a:rPr lang="fi-FI" sz="2800" dirty="0"/>
              <a:t>44 maata mukana (suomi 1989, voimaan 1990)</a:t>
            </a:r>
          </a:p>
          <a:p>
            <a:pPr lvl="1"/>
            <a:r>
              <a:rPr lang="fi-FI" sz="2800" dirty="0" err="1"/>
              <a:t>Omistuoikeus</a:t>
            </a:r>
            <a:r>
              <a:rPr lang="fi-FI" sz="2800" dirty="0"/>
              <a:t>, kotirauha, mielipiteen-, elinkeinon-, uskonnonvapaus ym.</a:t>
            </a:r>
          </a:p>
          <a:p>
            <a:pPr lvl="1"/>
            <a:r>
              <a:rPr lang="fi-FI" sz="2800" dirty="0"/>
              <a:t>Tasa-arvoiset ihmisoikeudet myös kohdemaassa oleville ulkomaalaisille</a:t>
            </a:r>
          </a:p>
          <a:p>
            <a:pPr lvl="1"/>
            <a:r>
              <a:rPr lang="fi-FI" sz="2800" dirty="0"/>
              <a:t>Euroopan ihmisoikeustuomioistuin (nyk. V. 1998) valvoo toteutumista (vastakkain yksityinen henkilö / henkilöt sekä valtio)</a:t>
            </a:r>
          </a:p>
          <a:p>
            <a:pPr lvl="1"/>
            <a:r>
              <a:rPr lang="fi-FI" sz="2800" dirty="0">
                <a:ea typeface="+mn-lt"/>
                <a:cs typeface="+mn-lt"/>
              </a:rPr>
              <a:t>Vuosina 1990-2018 Suomi on saanut 188 tuomiota </a:t>
            </a:r>
            <a:r>
              <a:rPr lang="fi-FI" sz="2800" dirty="0" err="1">
                <a:ea typeface="+mn-lt"/>
                <a:cs typeface="+mn-lt"/>
              </a:rPr>
              <a:t>EIT:sta</a:t>
            </a:r>
            <a:r>
              <a:rPr lang="fi-FI" sz="2800" dirty="0">
                <a:ea typeface="+mn-lt"/>
                <a:cs typeface="+mn-lt"/>
              </a:rPr>
              <a:t>. Suurin osa koski oikeudenkäynnin kestoa (62) tai muita oikeudenmukaisen oikeudenkäynnin edellytyksiä (37).</a:t>
            </a:r>
            <a:endParaRPr lang="fi-FI" sz="2800" dirty="0"/>
          </a:p>
          <a:p>
            <a:pPr marL="457200" lvl="1" indent="0">
              <a:buNone/>
            </a:pPr>
            <a:r>
              <a:rPr lang="fi-FI" sz="2800" dirty="0">
                <a:ea typeface="+mn-lt"/>
                <a:cs typeface="+mn-lt"/>
                <a:hlinkClick r:id="rId3"/>
              </a:rPr>
              <a:t>Tiivistelmä Suomea koskevista tapauksista EIT:ssa </a:t>
            </a:r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80546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>
                <a:hlinkClick r:id="rId2"/>
              </a:rPr>
              <a:t>YK:n ihmisoikeusjulistus, artiklat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47326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53B5FAD-814C-4F6F-BE5D-5DF5968E19B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488531"/>
            <a:ext cx="10515600" cy="568843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fi-FI" sz="2800" dirty="0">
                <a:cs typeface="Calibri"/>
              </a:rPr>
              <a:t>-       Useimmat Euroopan maat ovat liittyneet Euroopan ihmisoikeussopimukseen. </a:t>
            </a:r>
            <a:endParaRPr lang="en-US" sz="2800" b="1" dirty="0">
              <a:cs typeface="Calibri"/>
            </a:endParaRPr>
          </a:p>
          <a:p>
            <a:pPr>
              <a:buNone/>
            </a:pPr>
            <a:r>
              <a:rPr lang="fi-FI" sz="2800" dirty="0">
                <a:cs typeface="Calibri"/>
                <a:hlinkClick r:id="rId2"/>
              </a:rPr>
              <a:t>euroopan ihmisoikeussopimus</a:t>
            </a:r>
            <a:endParaRPr lang="en-US" sz="2800" b="1" dirty="0">
              <a:cs typeface="Calibri"/>
              <a:hlinkClick r:id="rId2"/>
            </a:endParaRPr>
          </a:p>
          <a:p>
            <a:pPr>
              <a:buNone/>
            </a:pPr>
            <a:r>
              <a:rPr lang="fi-FI" sz="2800" b="1" dirty="0">
                <a:cs typeface="Calibri"/>
              </a:rPr>
              <a:t>- Euroopan ihmisoikeustuomioistuin (EIT) valvoo sopimuksen toteutumista.</a:t>
            </a:r>
            <a:endParaRPr lang="en-US" sz="2800" b="1">
              <a:cs typeface="Calibri"/>
            </a:endParaRPr>
          </a:p>
          <a:p>
            <a:pPr marL="0" indent="0">
              <a:buNone/>
            </a:pPr>
            <a:r>
              <a:rPr lang="fi-FI" sz="2800" dirty="0">
                <a:cs typeface="Calibri"/>
              </a:rPr>
              <a:t>-       Euroopan neuvosto edistää omalla toiminnallaan ihmisoikeuksia myös Euroopan lähialueilla.</a:t>
            </a:r>
            <a:endParaRPr lang="en-US" sz="2800" dirty="0">
              <a:cs typeface="Calibri"/>
            </a:endParaRPr>
          </a:p>
          <a:p>
            <a:pPr marL="0" indent="0">
              <a:buNone/>
            </a:pPr>
            <a:r>
              <a:rPr lang="fi-FI" sz="2800" dirty="0">
                <a:cs typeface="Calibri"/>
              </a:rPr>
              <a:t>-       Euroopassa elää noin 300 etnistä ja kansallista vähemmistöä.</a:t>
            </a:r>
            <a:endParaRPr lang="en-US" sz="2800" dirty="0">
              <a:cs typeface="Calibri"/>
            </a:endParaRPr>
          </a:p>
          <a:p>
            <a:pPr marL="0" indent="0">
              <a:buNone/>
            </a:pPr>
            <a:r>
              <a:rPr lang="fi-FI" sz="2800" dirty="0">
                <a:cs typeface="Calibri"/>
              </a:rPr>
              <a:t>--&gt; Romanit ovat Euroopan suurin ja syrjityin vähemmistö.</a:t>
            </a:r>
          </a:p>
        </p:txBody>
      </p:sp>
    </p:spTree>
    <p:extLst>
      <p:ext uri="{BB962C8B-B14F-4D97-AF65-F5344CB8AC3E}">
        <p14:creationId xmlns:p14="http://schemas.microsoft.com/office/powerpoint/2010/main" val="163832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Valittaminen Euroopan ihmisoikeustuomioistuimeen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b="1" dirty="0"/>
              <a:t>Ihmisoikeusvalituksen edellytyksiä: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b="1" dirty="0"/>
              <a:t>väite siitä, että viranomainen on loukannut ihmisoikeussopimuksella turvattua oikeutta</a:t>
            </a:r>
            <a:r>
              <a:rPr lang="fi-FI" dirty="0"/>
              <a:t>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b="1" dirty="0"/>
              <a:t>kaikki kotimaiset oikeuskeinot on käytetty</a:t>
            </a:r>
            <a:r>
              <a:rPr lang="fi-FI" dirty="0"/>
              <a:t> ja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b="1" dirty="0"/>
              <a:t>valitus on tehty kuuden kuukauden kuluessa</a:t>
            </a:r>
            <a:r>
              <a:rPr lang="fi-FI" dirty="0"/>
              <a:t> siitä, kun korkein kansallinen oikeusaste tai muu viranomainen on antanut lopullisen päätöksensä asiassa.</a:t>
            </a:r>
          </a:p>
          <a:p>
            <a:pPr marL="0" indent="0">
              <a:buNone/>
            </a:pPr>
            <a:r>
              <a:rPr lang="fi-FI" dirty="0"/>
              <a:t>(esim. suomessa korkein oikeus / korkein hallinto-oikeus)</a:t>
            </a:r>
          </a:p>
        </p:txBody>
      </p:sp>
    </p:spTree>
    <p:extLst>
      <p:ext uri="{BB962C8B-B14F-4D97-AF65-F5344CB8AC3E}">
        <p14:creationId xmlns:p14="http://schemas.microsoft.com/office/powerpoint/2010/main" val="3885227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hlinkClick r:id="rId2"/>
              </a:rPr>
              <a:t>Ohje yksilövalituksen teosta</a:t>
            </a:r>
            <a:endParaRPr lang="fi-FI" dirty="0"/>
          </a:p>
          <a:p>
            <a:r>
              <a:rPr lang="fi-FI" dirty="0"/>
              <a:t>s.47 t. 1, 4, 5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42256816"/>
      </p:ext>
    </p:extLst>
  </p:cSld>
  <p:clrMapOvr>
    <a:masterClrMapping/>
  </p:clrMapOvr>
</p:sld>
</file>

<file path=ppt/theme/theme1.xml><?xml version="1.0" encoding="utf-8"?>
<a:theme xmlns:a="http://schemas.openxmlformats.org/drawingml/2006/main" name="Pisara">
  <a:themeElements>
    <a:clrScheme name="Pisar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Pisar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TM04033925[[fn=Pisara]]</Template>
  <TotalTime>26</TotalTime>
  <Words>39</Words>
  <Application>Microsoft Office PowerPoint</Application>
  <PresentationFormat>Laajakuva</PresentationFormat>
  <Paragraphs>17</Paragraphs>
  <Slides>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Pisara</vt:lpstr>
      <vt:lpstr>4. Maailmankansalaisen oikeudet ja vapaudet</vt:lpstr>
      <vt:lpstr>PowerPoint-esitys</vt:lpstr>
      <vt:lpstr>PowerPoint-esitys</vt:lpstr>
      <vt:lpstr>PowerPoint-esitys</vt:lpstr>
      <vt:lpstr>PowerPoint-esitys</vt:lpstr>
      <vt:lpstr>Valittaminen Euroopan ihmisoikeustuomioistuimeen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Titta Hietala</dc:creator>
  <cp:lastModifiedBy>Hietala Titta</cp:lastModifiedBy>
  <cp:revision>142</cp:revision>
  <dcterms:created xsi:type="dcterms:W3CDTF">2012-08-08T08:08:12Z</dcterms:created>
  <dcterms:modified xsi:type="dcterms:W3CDTF">2019-10-21T09:55:24Z</dcterms:modified>
</cp:coreProperties>
</file>