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61EC91-ADB8-4CC1-9570-BFE57831B47A}" v="44" dt="2019-10-10T10:46:03.201"/>
    <p1510:client id="{4EF353B3-E49F-0F0E-5B42-4A50BC5B121E}" v="9" dt="2019-10-23T08:22:50.154"/>
    <p1510:client id="{5B61F114-19B1-A9DA-EC7E-F8C362B6CDA4}" v="16" dt="2019-10-23T08:21:20.924"/>
    <p1510:client id="{8CC3960B-FB1C-4922-B4E1-E2CD6D0C45BA}" v="20" dt="2019-10-23T12:09:46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A61EC91-ADB8-4CC1-9570-BFE57831B47A}"/>
    <pc:docChg chg="modSld">
      <pc:chgData name="" userId="" providerId="" clId="Web-{1A61EC91-ADB8-4CC1-9570-BFE57831B47A}" dt="2019-10-10T10:44:55.139" v="1" actId="20577"/>
      <pc:docMkLst>
        <pc:docMk/>
      </pc:docMkLst>
      <pc:sldChg chg="modSp">
        <pc:chgData name="" userId="" providerId="" clId="Web-{1A61EC91-ADB8-4CC1-9570-BFE57831B47A}" dt="2019-10-10T10:44:55.139" v="0" actId="20577"/>
        <pc:sldMkLst>
          <pc:docMk/>
          <pc:sldMk cId="782385677" sldId="256"/>
        </pc:sldMkLst>
        <pc:spChg chg="mod">
          <ac:chgData name="" userId="" providerId="" clId="Web-{1A61EC91-ADB8-4CC1-9570-BFE57831B47A}" dt="2019-10-10T10:44:55.139" v="0" actId="20577"/>
          <ac:spMkLst>
            <pc:docMk/>
            <pc:sldMk cId="782385677" sldId="256"/>
            <ac:spMk id="2" creationId="{00000000-0000-0000-0000-000000000000}"/>
          </ac:spMkLst>
        </pc:spChg>
      </pc:sldChg>
    </pc:docChg>
  </pc:docChgLst>
  <pc:docChgLst>
    <pc:chgData name="Hietala Titta" userId="S::titta.hietala@vesanto.fi::048f7f73-cb5a-4ce2-9194-ac03a49fb27d" providerId="AD" clId="Web-{1A61EC91-ADB8-4CC1-9570-BFE57831B47A}"/>
    <pc:docChg chg="addSld modSld">
      <pc:chgData name="Hietala Titta" userId="S::titta.hietala@vesanto.fi::048f7f73-cb5a-4ce2-9194-ac03a49fb27d" providerId="AD" clId="Web-{1A61EC91-ADB8-4CC1-9570-BFE57831B47A}" dt="2019-10-10T10:46:03.201" v="39" actId="14100"/>
      <pc:docMkLst>
        <pc:docMk/>
      </pc:docMkLst>
      <pc:sldChg chg="modSp">
        <pc:chgData name="Hietala Titta" userId="S::titta.hietala@vesanto.fi::048f7f73-cb5a-4ce2-9194-ac03a49fb27d" providerId="AD" clId="Web-{1A61EC91-ADB8-4CC1-9570-BFE57831B47A}" dt="2019-10-10T10:45:13.685" v="2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1A61EC91-ADB8-4CC1-9570-BFE57831B47A}" dt="2019-10-10T10:45:13.685" v="2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delSp modSp new">
        <pc:chgData name="Hietala Titta" userId="S::titta.hietala@vesanto.fi::048f7f73-cb5a-4ce2-9194-ac03a49fb27d" providerId="AD" clId="Web-{1A61EC91-ADB8-4CC1-9570-BFE57831B47A}" dt="2019-10-10T10:46:03.201" v="39" actId="14100"/>
        <pc:sldMkLst>
          <pc:docMk/>
          <pc:sldMk cId="2941288925" sldId="257"/>
        </pc:sldMkLst>
        <pc:spChg chg="del">
          <ac:chgData name="Hietala Titta" userId="S::titta.hietala@vesanto.fi::048f7f73-cb5a-4ce2-9194-ac03a49fb27d" providerId="AD" clId="Web-{1A61EC91-ADB8-4CC1-9570-BFE57831B47A}" dt="2019-10-10T10:46:00.294" v="38"/>
          <ac:spMkLst>
            <pc:docMk/>
            <pc:sldMk cId="2941288925" sldId="257"/>
            <ac:spMk id="2" creationId="{75233EEB-B6BE-4815-8466-A56D18BB28BD}"/>
          </ac:spMkLst>
        </pc:spChg>
        <pc:spChg chg="mod">
          <ac:chgData name="Hietala Titta" userId="S::titta.hietala@vesanto.fi::048f7f73-cb5a-4ce2-9194-ac03a49fb27d" providerId="AD" clId="Web-{1A61EC91-ADB8-4CC1-9570-BFE57831B47A}" dt="2019-10-10T10:46:03.201" v="39" actId="14100"/>
          <ac:spMkLst>
            <pc:docMk/>
            <pc:sldMk cId="2941288925" sldId="257"/>
            <ac:spMk id="3" creationId="{9A16C870-45E0-4C8C-8C11-D0B8C8A3D495}"/>
          </ac:spMkLst>
        </pc:spChg>
      </pc:sldChg>
    </pc:docChg>
  </pc:docChgLst>
  <pc:docChgLst>
    <pc:chgData name="Hietala Titta" userId="S::titta.hietala@vesanto.fi::048f7f73-cb5a-4ce2-9194-ac03a49fb27d" providerId="AD" clId="Web-{5B61F114-19B1-A9DA-EC7E-F8C362B6CDA4}"/>
    <pc:docChg chg="addSld modSld">
      <pc:chgData name="Hietala Titta" userId="S::titta.hietala@vesanto.fi::048f7f73-cb5a-4ce2-9194-ac03a49fb27d" providerId="AD" clId="Web-{5B61F114-19B1-A9DA-EC7E-F8C362B6CDA4}" dt="2019-10-23T08:21:20.924" v="14" actId="14100"/>
      <pc:docMkLst>
        <pc:docMk/>
      </pc:docMkLst>
      <pc:sldChg chg="modSp">
        <pc:chgData name="Hietala Titta" userId="S::titta.hietala@vesanto.fi::048f7f73-cb5a-4ce2-9194-ac03a49fb27d" providerId="AD" clId="Web-{5B61F114-19B1-A9DA-EC7E-F8C362B6CDA4}" dt="2019-10-23T08:21:08.971" v="6" actId="20577"/>
        <pc:sldMkLst>
          <pc:docMk/>
          <pc:sldMk cId="2941288925" sldId="257"/>
        </pc:sldMkLst>
        <pc:spChg chg="mod">
          <ac:chgData name="Hietala Titta" userId="S::titta.hietala@vesanto.fi::048f7f73-cb5a-4ce2-9194-ac03a49fb27d" providerId="AD" clId="Web-{5B61F114-19B1-A9DA-EC7E-F8C362B6CDA4}" dt="2019-10-23T08:21:08.971" v="6" actId="20577"/>
          <ac:spMkLst>
            <pc:docMk/>
            <pc:sldMk cId="2941288925" sldId="257"/>
            <ac:spMk id="3" creationId="{9A16C870-45E0-4C8C-8C11-D0B8C8A3D495}"/>
          </ac:spMkLst>
        </pc:spChg>
      </pc:sldChg>
      <pc:sldChg chg="delSp modSp new">
        <pc:chgData name="Hietala Titta" userId="S::titta.hietala@vesanto.fi::048f7f73-cb5a-4ce2-9194-ac03a49fb27d" providerId="AD" clId="Web-{5B61F114-19B1-A9DA-EC7E-F8C362B6CDA4}" dt="2019-10-23T08:21:20.924" v="14" actId="14100"/>
        <pc:sldMkLst>
          <pc:docMk/>
          <pc:sldMk cId="517403096" sldId="258"/>
        </pc:sldMkLst>
        <pc:spChg chg="del">
          <ac:chgData name="Hietala Titta" userId="S::titta.hietala@vesanto.fi::048f7f73-cb5a-4ce2-9194-ac03a49fb27d" providerId="AD" clId="Web-{5B61F114-19B1-A9DA-EC7E-F8C362B6CDA4}" dt="2019-10-23T08:21:15.924" v="13"/>
          <ac:spMkLst>
            <pc:docMk/>
            <pc:sldMk cId="517403096" sldId="258"/>
            <ac:spMk id="2" creationId="{84D415FB-15B3-49D0-8B02-D2C9070B2B3E}"/>
          </ac:spMkLst>
        </pc:spChg>
        <pc:spChg chg="mod">
          <ac:chgData name="Hietala Titta" userId="S::titta.hietala@vesanto.fi::048f7f73-cb5a-4ce2-9194-ac03a49fb27d" providerId="AD" clId="Web-{5B61F114-19B1-A9DA-EC7E-F8C362B6CDA4}" dt="2019-10-23T08:21:20.924" v="14" actId="14100"/>
          <ac:spMkLst>
            <pc:docMk/>
            <pc:sldMk cId="517403096" sldId="258"/>
            <ac:spMk id="3" creationId="{3560501E-4237-416C-A510-CFAF16656A97}"/>
          </ac:spMkLst>
        </pc:spChg>
      </pc:sldChg>
    </pc:docChg>
  </pc:docChgLst>
  <pc:docChgLst>
    <pc:chgData name="Hietala Titta" userId="S::titta.hietala@vesanto.fi::048f7f73-cb5a-4ce2-9194-ac03a49fb27d" providerId="AD" clId="Web-{8CC3960B-FB1C-4922-B4E1-E2CD6D0C45BA}"/>
    <pc:docChg chg="modSld">
      <pc:chgData name="Hietala Titta" userId="S::titta.hietala@vesanto.fi::048f7f73-cb5a-4ce2-9194-ac03a49fb27d" providerId="AD" clId="Web-{8CC3960B-FB1C-4922-B4E1-E2CD6D0C45BA}" dt="2019-10-23T12:09:46.154" v="19" actId="20577"/>
      <pc:docMkLst>
        <pc:docMk/>
      </pc:docMkLst>
      <pc:sldChg chg="modSp">
        <pc:chgData name="Hietala Titta" userId="S::titta.hietala@vesanto.fi::048f7f73-cb5a-4ce2-9194-ac03a49fb27d" providerId="AD" clId="Web-{8CC3960B-FB1C-4922-B4E1-E2CD6D0C45BA}" dt="2019-10-23T12:09:46.154" v="18" actId="20577"/>
        <pc:sldMkLst>
          <pc:docMk/>
          <pc:sldMk cId="517403096" sldId="258"/>
        </pc:sldMkLst>
        <pc:spChg chg="mod">
          <ac:chgData name="Hietala Titta" userId="S::titta.hietala@vesanto.fi::048f7f73-cb5a-4ce2-9194-ac03a49fb27d" providerId="AD" clId="Web-{8CC3960B-FB1C-4922-B4E1-E2CD6D0C45BA}" dt="2019-10-23T12:09:46.154" v="18" actId="20577"/>
          <ac:spMkLst>
            <pc:docMk/>
            <pc:sldMk cId="517403096" sldId="258"/>
            <ac:spMk id="3" creationId="{3560501E-4237-416C-A510-CFAF16656A97}"/>
          </ac:spMkLst>
        </pc:spChg>
      </pc:sldChg>
    </pc:docChg>
  </pc:docChgLst>
  <pc:docChgLst>
    <pc:chgData name="Hietala Titta" userId="S::titta.hietala@vesanto.fi::048f7f73-cb5a-4ce2-9194-ac03a49fb27d" providerId="AD" clId="Web-{4EF353B3-E49F-0F0E-5B42-4A50BC5B121E}"/>
    <pc:docChg chg="modSld">
      <pc:chgData name="Hietala Titta" userId="S::titta.hietala@vesanto.fi::048f7f73-cb5a-4ce2-9194-ac03a49fb27d" providerId="AD" clId="Web-{4EF353B3-E49F-0F0E-5B42-4A50BC5B121E}" dt="2019-10-23T08:22:50.154" v="8"/>
      <pc:docMkLst>
        <pc:docMk/>
      </pc:docMkLst>
      <pc:sldChg chg="addAnim modAnim">
        <pc:chgData name="Hietala Titta" userId="S::titta.hietala@vesanto.fi::048f7f73-cb5a-4ce2-9194-ac03a49fb27d" providerId="AD" clId="Web-{4EF353B3-E49F-0F0E-5B42-4A50BC5B121E}" dt="2019-10-23T08:22:50.154" v="8"/>
        <pc:sldMkLst>
          <pc:docMk/>
          <pc:sldMk cId="2941288925" sldId="257"/>
        </pc:sldMkLst>
      </pc:sldChg>
      <pc:sldChg chg="addAnim modAnim">
        <pc:chgData name="Hietala Titta" userId="S::titta.hietala@vesanto.fi::048f7f73-cb5a-4ce2-9194-ac03a49fb27d" providerId="AD" clId="Web-{4EF353B3-E49F-0F0E-5B42-4A50BC5B121E}" dt="2019-10-23T08:22:26.201" v="5"/>
        <pc:sldMkLst>
          <pc:docMk/>
          <pc:sldMk cId="517403096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6. Euroopan pienet ja suuret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16C870-45E0-4C8C-8C11-D0B8C8A3D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871"/>
            <a:ext cx="10515600" cy="59040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Euroopan valtiot ovat erilaisia kokonsa ja taloudellisten voimavarojensa suhteen. Euroopan unionin ja yhdentymisen kannatus vaihtelee unionin sisällä.</a:t>
            </a:r>
            <a:endParaRPr lang="fi-FI" dirty="0">
              <a:cs typeface="Calibri" panose="020F0502020204030204"/>
            </a:endParaRPr>
          </a:p>
          <a:p>
            <a:r>
              <a:rPr lang="fi-FI" dirty="0">
                <a:ea typeface="+mn-lt"/>
                <a:cs typeface="+mn-lt"/>
              </a:rPr>
              <a:t>Poliittisten järjestelmien ja demokratian toteutumisen välillä on eroja. Useimmat maat ovat tasavaltoja, mutta mukana on myös perustuslaillisia monarkioita.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Puolueolot vaihtelevat enemmistövaalitavan ja suhteellisen vaalitavan maissa. </a:t>
            </a:r>
          </a:p>
          <a:p>
            <a:pPr lvl="1"/>
            <a:r>
              <a:rPr lang="fi-FI" dirty="0">
                <a:ea typeface="+mn-lt"/>
                <a:cs typeface="+mn-lt"/>
              </a:rPr>
              <a:t>Enemmistövaalitavan maissa, kuten Britanniassa, on yleensä kaksi johtavaa puoluetta. Suhteellisen vaalitavan maissa puolueita on enemmän.</a:t>
            </a:r>
            <a:endParaRPr lang="fi-FI">
              <a:cs typeface="Calibri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128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60501E-4237-416C-A510-CFAF16656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0318"/>
            <a:ext cx="10515600" cy="53966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Jotkut Euroopan maat ovat liitovaltioita (esim. Saksa, Itävalta) ja toiset keskitettyjä valtioita (esim. Ranska, Suomi)</a:t>
            </a:r>
            <a:endParaRPr lang="fi-FI" dirty="0">
              <a:ea typeface="+mn-lt"/>
              <a:cs typeface="+mn-lt"/>
            </a:endParaRPr>
          </a:p>
          <a:p>
            <a:r>
              <a:rPr lang="fi-FI" dirty="0">
                <a:cs typeface="Calibri"/>
              </a:rPr>
              <a:t>Saksa ja Ranska muodostavat vahvan johtokaksikon Euroopan unionissa. Muut valtiot muodostavat omia viiteryhmiään, joita ovat Välimeren maat, Itä-Euroopan maat, Länsi-Eurooppa ja Pohjoismaat.</a:t>
            </a:r>
          </a:p>
          <a:p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s. 71 t. 1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740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6. Euroopan pienet ja suuret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/>
  <cp:lastModifiedBy/>
  <cp:revision>26</cp:revision>
  <dcterms:created xsi:type="dcterms:W3CDTF">2012-08-08T08:08:12Z</dcterms:created>
  <dcterms:modified xsi:type="dcterms:W3CDTF">2019-10-23T12:09:48Z</dcterms:modified>
</cp:coreProperties>
</file>