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795748-D17A-48B4-A47F-7539F13C943B}" v="102" dt="2019-10-10T10:47:41.855"/>
    <p1510:client id="{98EBB66B-7357-17BD-8158-92F21EC08A6A}" v="18" dt="2019-10-23T08:22:05.961"/>
    <p1510:client id="{E6F2A41F-40D5-3E07-53DF-2276F18BE1F3}" v="327" dt="2019-10-24T06:38:02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E6F2A41F-40D5-3E07-53DF-2276F18BE1F3}"/>
    <pc:docChg chg="addSld modSld">
      <pc:chgData name="Hietala Titta" userId="S::titta.hietala@vesanto.fi::048f7f73-cb5a-4ce2-9194-ac03a49fb27d" providerId="AD" clId="Web-{E6F2A41F-40D5-3E07-53DF-2276F18BE1F3}" dt="2019-10-24T06:37:59.827" v="322" actId="20577"/>
      <pc:docMkLst>
        <pc:docMk/>
      </pc:docMkLst>
      <pc:sldChg chg="modSp">
        <pc:chgData name="Hietala Titta" userId="S::titta.hietala@vesanto.fi::048f7f73-cb5a-4ce2-9194-ac03a49fb27d" providerId="AD" clId="Web-{E6F2A41F-40D5-3E07-53DF-2276F18BE1F3}" dt="2019-10-24T06:36:45.140" v="237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E6F2A41F-40D5-3E07-53DF-2276F18BE1F3}" dt="2019-10-24T06:36:45.140" v="237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">
        <pc:chgData name="Hietala Titta" userId="S::titta.hietala@vesanto.fi::048f7f73-cb5a-4ce2-9194-ac03a49fb27d" providerId="AD" clId="Web-{E6F2A41F-40D5-3E07-53DF-2276F18BE1F3}" dt="2019-10-24T06:24:46.504" v="6" actId="20577"/>
        <pc:sldMkLst>
          <pc:docMk/>
          <pc:sldMk cId="4115846841" sldId="257"/>
        </pc:sldMkLst>
        <pc:spChg chg="mod">
          <ac:chgData name="Hietala Titta" userId="S::titta.hietala@vesanto.fi::048f7f73-cb5a-4ce2-9194-ac03a49fb27d" providerId="AD" clId="Web-{E6F2A41F-40D5-3E07-53DF-2276F18BE1F3}" dt="2019-10-24T06:24:46.504" v="6" actId="20577"/>
          <ac:spMkLst>
            <pc:docMk/>
            <pc:sldMk cId="4115846841" sldId="257"/>
            <ac:spMk id="3" creationId="{7110F696-F2EF-4A8E-83E5-7AC3060AF7B9}"/>
          </ac:spMkLst>
        </pc:spChg>
      </pc:sldChg>
      <pc:sldChg chg="modSp">
        <pc:chgData name="Hietala Titta" userId="S::titta.hietala@vesanto.fi::048f7f73-cb5a-4ce2-9194-ac03a49fb27d" providerId="AD" clId="Web-{E6F2A41F-40D5-3E07-53DF-2276F18BE1F3}" dt="2019-10-24T06:37:59.827" v="321" actId="20577"/>
        <pc:sldMkLst>
          <pc:docMk/>
          <pc:sldMk cId="204951054" sldId="258"/>
        </pc:sldMkLst>
        <pc:spChg chg="mod">
          <ac:chgData name="Hietala Titta" userId="S::titta.hietala@vesanto.fi::048f7f73-cb5a-4ce2-9194-ac03a49fb27d" providerId="AD" clId="Web-{E6F2A41F-40D5-3E07-53DF-2276F18BE1F3}" dt="2019-10-24T06:37:59.827" v="321" actId="20577"/>
          <ac:spMkLst>
            <pc:docMk/>
            <pc:sldMk cId="204951054" sldId="258"/>
            <ac:spMk id="3" creationId="{0D5A0229-2D74-4978-9EAC-F83E8C10A377}"/>
          </ac:spMkLst>
        </pc:spChg>
      </pc:sldChg>
      <pc:sldChg chg="modSp new">
        <pc:chgData name="Hietala Titta" userId="S::titta.hietala@vesanto.fi::048f7f73-cb5a-4ce2-9194-ac03a49fb27d" providerId="AD" clId="Web-{E6F2A41F-40D5-3E07-53DF-2276F18BE1F3}" dt="2019-10-24T06:37:17.062" v="265" actId="20577"/>
        <pc:sldMkLst>
          <pc:docMk/>
          <pc:sldMk cId="3482925466" sldId="259"/>
        </pc:sldMkLst>
        <pc:spChg chg="mod">
          <ac:chgData name="Hietala Titta" userId="S::titta.hietala@vesanto.fi::048f7f73-cb5a-4ce2-9194-ac03a49fb27d" providerId="AD" clId="Web-{E6F2A41F-40D5-3E07-53DF-2276F18BE1F3}" dt="2019-10-24T06:37:17.062" v="265" actId="20577"/>
          <ac:spMkLst>
            <pc:docMk/>
            <pc:sldMk cId="3482925466" sldId="259"/>
            <ac:spMk id="2" creationId="{AA91BE0C-5606-4909-92AF-B4CD1CFB8BE5}"/>
          </ac:spMkLst>
        </pc:spChg>
        <pc:spChg chg="mod">
          <ac:chgData name="Hietala Titta" userId="S::titta.hietala@vesanto.fi::048f7f73-cb5a-4ce2-9194-ac03a49fb27d" providerId="AD" clId="Web-{E6F2A41F-40D5-3E07-53DF-2276F18BE1F3}" dt="2019-10-24T06:37:05.734" v="250" actId="20577"/>
          <ac:spMkLst>
            <pc:docMk/>
            <pc:sldMk cId="3482925466" sldId="259"/>
            <ac:spMk id="3" creationId="{7E197100-466F-4C2E-8456-984CC4216251}"/>
          </ac:spMkLst>
        </pc:spChg>
      </pc:sldChg>
    </pc:docChg>
  </pc:docChgLst>
  <pc:docChgLst>
    <pc:chgData name="Hietala Titta" userId="S::titta.hietala@vesanto.fi::048f7f73-cb5a-4ce2-9194-ac03a49fb27d" providerId="AD" clId="Web-{42795748-D17A-48B4-A47F-7539F13C943B}"/>
    <pc:docChg chg="addSld modSld">
      <pc:chgData name="Hietala Titta" userId="S::titta.hietala@vesanto.fi::048f7f73-cb5a-4ce2-9194-ac03a49fb27d" providerId="AD" clId="Web-{42795748-D17A-48B4-A47F-7539F13C943B}" dt="2019-10-10T10:47:41.855" v="97" actId="20577"/>
      <pc:docMkLst>
        <pc:docMk/>
      </pc:docMkLst>
      <pc:sldChg chg="modSp">
        <pc:chgData name="Hietala Titta" userId="S::titta.hietala@vesanto.fi::048f7f73-cb5a-4ce2-9194-ac03a49fb27d" providerId="AD" clId="Web-{42795748-D17A-48B4-A47F-7539F13C943B}" dt="2019-10-10T10:47:19.089" v="50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42795748-D17A-48B4-A47F-7539F13C943B}" dt="2019-10-10T10:47:19.089" v="50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delSp modSp new">
        <pc:chgData name="Hietala Titta" userId="S::titta.hietala@vesanto.fi::048f7f73-cb5a-4ce2-9194-ac03a49fb27d" providerId="AD" clId="Web-{42795748-D17A-48B4-A47F-7539F13C943B}" dt="2019-10-10T10:47:41.855" v="96" actId="20577"/>
        <pc:sldMkLst>
          <pc:docMk/>
          <pc:sldMk cId="4115846841" sldId="257"/>
        </pc:sldMkLst>
        <pc:spChg chg="del">
          <ac:chgData name="Hietala Titta" userId="S::titta.hietala@vesanto.fi::048f7f73-cb5a-4ce2-9194-ac03a49fb27d" providerId="AD" clId="Web-{42795748-D17A-48B4-A47F-7539F13C943B}" dt="2019-10-10T10:47:27.855" v="58"/>
          <ac:spMkLst>
            <pc:docMk/>
            <pc:sldMk cId="4115846841" sldId="257"/>
            <ac:spMk id="2" creationId="{29B24D0B-7ABC-47FF-B22A-6F45F6CF4AC7}"/>
          </ac:spMkLst>
        </pc:spChg>
        <pc:spChg chg="mod">
          <ac:chgData name="Hietala Titta" userId="S::titta.hietala@vesanto.fi::048f7f73-cb5a-4ce2-9194-ac03a49fb27d" providerId="AD" clId="Web-{42795748-D17A-48B4-A47F-7539F13C943B}" dt="2019-10-10T10:47:41.855" v="96" actId="20577"/>
          <ac:spMkLst>
            <pc:docMk/>
            <pc:sldMk cId="4115846841" sldId="257"/>
            <ac:spMk id="3" creationId="{7110F696-F2EF-4A8E-83E5-7AC3060AF7B9}"/>
          </ac:spMkLst>
        </pc:spChg>
      </pc:sldChg>
    </pc:docChg>
  </pc:docChgLst>
  <pc:docChgLst>
    <pc:chgData name="Hietala Titta" userId="S::titta.hietala@vesanto.fi::048f7f73-cb5a-4ce2-9194-ac03a49fb27d" providerId="AD" clId="Web-{98EBB66B-7357-17BD-8158-92F21EC08A6A}"/>
    <pc:docChg chg="addSld modSld">
      <pc:chgData name="Hietala Titta" userId="S::titta.hietala@vesanto.fi::048f7f73-cb5a-4ce2-9194-ac03a49fb27d" providerId="AD" clId="Web-{98EBB66B-7357-17BD-8158-92F21EC08A6A}" dt="2019-10-23T08:22:05.961" v="16"/>
      <pc:docMkLst>
        <pc:docMk/>
      </pc:docMkLst>
      <pc:sldChg chg="modSp addAnim modAnim">
        <pc:chgData name="Hietala Titta" userId="S::titta.hietala@vesanto.fi::048f7f73-cb5a-4ce2-9194-ac03a49fb27d" providerId="AD" clId="Web-{98EBB66B-7357-17BD-8158-92F21EC08A6A}" dt="2019-10-23T08:22:01.039" v="13"/>
        <pc:sldMkLst>
          <pc:docMk/>
          <pc:sldMk cId="4115846841" sldId="257"/>
        </pc:sldMkLst>
        <pc:spChg chg="mod">
          <ac:chgData name="Hietala Titta" userId="S::titta.hietala@vesanto.fi::048f7f73-cb5a-4ce2-9194-ac03a49fb27d" providerId="AD" clId="Web-{98EBB66B-7357-17BD-8158-92F21EC08A6A}" dt="2019-10-23T08:21:43.461" v="2" actId="20577"/>
          <ac:spMkLst>
            <pc:docMk/>
            <pc:sldMk cId="4115846841" sldId="257"/>
            <ac:spMk id="3" creationId="{7110F696-F2EF-4A8E-83E5-7AC3060AF7B9}"/>
          </ac:spMkLst>
        </pc:spChg>
      </pc:sldChg>
      <pc:sldChg chg="delSp modSp new addAnim modAnim">
        <pc:chgData name="Hietala Titta" userId="S::titta.hietala@vesanto.fi::048f7f73-cb5a-4ce2-9194-ac03a49fb27d" providerId="AD" clId="Web-{98EBB66B-7357-17BD-8158-92F21EC08A6A}" dt="2019-10-23T08:22:05.961" v="16"/>
        <pc:sldMkLst>
          <pc:docMk/>
          <pc:sldMk cId="204951054" sldId="258"/>
        </pc:sldMkLst>
        <pc:spChg chg="del">
          <ac:chgData name="Hietala Titta" userId="S::titta.hietala@vesanto.fi::048f7f73-cb5a-4ce2-9194-ac03a49fb27d" providerId="AD" clId="Web-{98EBB66B-7357-17BD-8158-92F21EC08A6A}" dt="2019-10-23T08:21:49.602" v="9"/>
          <ac:spMkLst>
            <pc:docMk/>
            <pc:sldMk cId="204951054" sldId="258"/>
            <ac:spMk id="2" creationId="{236F614D-CE96-4F9D-8622-D4E927C1DC70}"/>
          </ac:spMkLst>
        </pc:spChg>
        <pc:spChg chg="mod">
          <ac:chgData name="Hietala Titta" userId="S::titta.hietala@vesanto.fi::048f7f73-cb5a-4ce2-9194-ac03a49fb27d" providerId="AD" clId="Web-{98EBB66B-7357-17BD-8158-92F21EC08A6A}" dt="2019-10-23T08:21:52.914" v="10" actId="14100"/>
          <ac:spMkLst>
            <pc:docMk/>
            <pc:sldMk cId="204951054" sldId="258"/>
            <ac:spMk id="3" creationId="{0D5A0229-2D74-4978-9EAC-F83E8C10A377}"/>
          </ac:spMkLst>
        </pc:spChg>
      </pc:sldChg>
    </pc:docChg>
  </pc:docChgLst>
  <pc:docChgLst>
    <pc:chgData clId="Web-{42795748-D17A-48B4-A47F-7539F13C943B}"/>
    <pc:docChg chg="modSld">
      <pc:chgData name="" userId="" providerId="" clId="Web-{42795748-D17A-48B4-A47F-7539F13C943B}" dt="2019-10-10T10:47:03.324" v="1" actId="20577"/>
      <pc:docMkLst>
        <pc:docMk/>
      </pc:docMkLst>
      <pc:sldChg chg="modSp">
        <pc:chgData name="" userId="" providerId="" clId="Web-{42795748-D17A-48B4-A47F-7539F13C943B}" dt="2019-10-10T10:47:03.324" v="0" actId="20577"/>
        <pc:sldMkLst>
          <pc:docMk/>
          <pc:sldMk cId="782385677" sldId="256"/>
        </pc:sldMkLst>
        <pc:spChg chg="mod">
          <ac:chgData name="" userId="" providerId="" clId="Web-{42795748-D17A-48B4-A47F-7539F13C943B}" dt="2019-10-10T10:47:03.324" v="0" actId="20577"/>
          <ac:spMkLst>
            <pc:docMk/>
            <pc:sldMk cId="782385677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23.10.2019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uutiset/3-10774055" TargetMode="External"/><Relationship Id="rId2" Type="http://schemas.openxmlformats.org/officeDocument/2006/relationships/hyperlink" Target="https://www.kaleva.fi/uutiset/kotimaa/suomalaisten-suuri-enemmisto-suhtautuu-myonteisesti-euhun/779583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.europa.eu/finland/news/eb90_190225_fi" TargetMode="External"/><Relationship Id="rId5" Type="http://schemas.openxmlformats.org/officeDocument/2006/relationships/hyperlink" Target="https://www.maaseuduntulevaisuus.fi/politiikka/artikkeli-1.229580" TargetMode="External"/><Relationship Id="rId4" Type="http://schemas.openxmlformats.org/officeDocument/2006/relationships/hyperlink" Target="https://www.eva.fi/blog/2019/05/09/suomalaisten-eu-myonteisyys-huipussa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7. Onko Suomi EU-myönteisin pohjoismaa?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10F696-F2EF-4A8E-83E5-7AC3060AF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625"/>
            <a:ext cx="10515600" cy="5875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Kylmän sodan vuosikymmeninä Suomi pysytteli Euroopan yhteisön ulkopuolella. </a:t>
            </a:r>
          </a:p>
          <a:p>
            <a:r>
              <a:rPr lang="fi-FI" dirty="0">
                <a:ea typeface="+mn-lt"/>
                <a:cs typeface="+mn-lt"/>
              </a:rPr>
              <a:t>Kylmän sodan päätyttyä Suomi seurasi Ruotsia integraatiopolitiikassa. </a:t>
            </a:r>
            <a:r>
              <a:rPr lang="fi-FI" b="1" dirty="0">
                <a:ea typeface="+mn-lt"/>
                <a:cs typeface="+mn-lt"/>
              </a:rPr>
              <a:t>Liittymispäätös tehtiin samaan aikaan Ruotsin ja Itävallan unionijäsenyyden kanssa.</a:t>
            </a:r>
            <a:endParaRPr lang="fi-FI" b="1">
              <a:cs typeface="Calibri" panose="020F0502020204030204"/>
            </a:endParaRPr>
          </a:p>
          <a:p>
            <a:r>
              <a:rPr lang="fi-FI" dirty="0">
                <a:ea typeface="+mn-lt"/>
                <a:cs typeface="+mn-lt"/>
              </a:rPr>
              <a:t>Unionin jäsenenä Suomi omaksui </a:t>
            </a:r>
            <a:r>
              <a:rPr lang="fi-FI" b="1" dirty="0">
                <a:ea typeface="+mn-lt"/>
                <a:cs typeface="+mn-lt"/>
              </a:rPr>
              <a:t>aktiivisen ja myönteisen asenteen</a:t>
            </a:r>
            <a:r>
              <a:rPr lang="fi-FI" dirty="0">
                <a:ea typeface="+mn-lt"/>
                <a:cs typeface="+mn-lt"/>
              </a:rPr>
              <a:t> unionin kehittämiseen ja tiivistämiseen. </a:t>
            </a:r>
          </a:p>
          <a:p>
            <a:r>
              <a:rPr lang="fi-FI" dirty="0">
                <a:ea typeface="+mn-lt"/>
                <a:cs typeface="+mn-lt"/>
              </a:rPr>
              <a:t>Suomi otti yhteisvaluutta euron käyttöön ainoana Pohjoismaana sekä kannatti unionin laajentumista.</a:t>
            </a:r>
            <a:endParaRPr lang="fi-FI">
              <a:cs typeface="Calibri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584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5A0229-2D74-4978-9EAC-F83E8C10A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5395"/>
            <a:ext cx="10515600" cy="56115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b="1" dirty="0">
                <a:cs typeface="Calibri"/>
              </a:rPr>
              <a:t>Muissa Pohjoismaissa unioniin on suhtauduttu kriittisemmin</a:t>
            </a:r>
            <a:endParaRPr lang="fi-FI" dirty="0">
              <a:cs typeface="Calibri"/>
            </a:endParaRPr>
          </a:p>
          <a:p>
            <a:pPr lvl="1"/>
            <a:r>
              <a:rPr lang="fi-FI" dirty="0">
                <a:cs typeface="Calibri"/>
              </a:rPr>
              <a:t>Tanska on neuvotellut poikkeuksia omaan jäsenyyteensä. </a:t>
            </a:r>
          </a:p>
          <a:p>
            <a:pPr lvl="1"/>
            <a:r>
              <a:rPr lang="fi-FI" dirty="0">
                <a:cs typeface="Calibri"/>
              </a:rPr>
              <a:t>Norja ja Islanti ovat päättäneet pysytellä unionin ulkopuolella</a:t>
            </a:r>
          </a:p>
          <a:p>
            <a:pPr lvl="1"/>
            <a:r>
              <a:rPr lang="fi-FI" dirty="0">
                <a:cs typeface="Calibri"/>
              </a:rPr>
              <a:t>Ruotsi ei ole liittynyt eurojärjestelmään.</a:t>
            </a:r>
            <a:endParaRPr lang="fi-FI">
              <a:ea typeface="+mn-lt"/>
              <a:cs typeface="+mn-lt"/>
            </a:endParaRPr>
          </a:p>
          <a:p>
            <a:pPr marL="457200" lvl="1" indent="0">
              <a:buNone/>
            </a:pPr>
            <a:endParaRPr lang="fi-FI" dirty="0">
              <a:cs typeface="Calibri"/>
            </a:endParaRPr>
          </a:p>
          <a:p>
            <a:r>
              <a:rPr lang="fi-FI" b="1" dirty="0">
                <a:cs typeface="Calibri"/>
              </a:rPr>
              <a:t>2010-luvulla eurokriisin myötä myös Suomen suhtautuminen yhdentymiseen on varauksellisempaa </a:t>
            </a:r>
            <a:endParaRPr lang="fi-FI">
              <a:cs typeface="Calibri"/>
            </a:endParaRPr>
          </a:p>
          <a:p>
            <a:r>
              <a:rPr lang="fi-FI" dirty="0">
                <a:cs typeface="Calibri"/>
              </a:rPr>
              <a:t>Suomessa puolueet ja kansalaisten enemmistö ei kannata eurojärjestelmän syventämistä kiinteämmäksi talouspoliittiseksi liitoksi ja taloudellisen yhteisvastuun laajentamista.</a:t>
            </a:r>
          </a:p>
          <a:p>
            <a:r>
              <a:rPr lang="fi-FI" dirty="0">
                <a:cs typeface="Calibri"/>
              </a:rPr>
              <a:t>Silti suhtautuminen EU: iin on ollut vuonna 2019 ennätyksellisen myönteistä</a:t>
            </a:r>
          </a:p>
        </p:txBody>
      </p:sp>
    </p:spTree>
    <p:extLst>
      <p:ext uri="{BB962C8B-B14F-4D97-AF65-F5344CB8AC3E}">
        <p14:creationId xmlns:p14="http://schemas.microsoft.com/office/powerpoint/2010/main" val="20495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91BE0C-5606-4909-92AF-B4CD1CFB8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cs typeface="Calibri Light"/>
              </a:rPr>
              <a:t>Linkkejä uutisointiin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197100-466F-4C2E-8456-984CC4216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fi-FI" dirty="0">
                <a:cs typeface="Calibri"/>
                <a:hlinkClick r:id="rId2"/>
              </a:rPr>
              <a:t>Suomalaisten suhtautuminen 2017</a:t>
            </a:r>
            <a:endParaRPr lang="fi-FI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fi-FI" dirty="0">
                <a:cs typeface="Calibri"/>
                <a:hlinkClick r:id="rId3"/>
              </a:rPr>
              <a:t>Suomen suhtautuminen ennätyskorkealla, YLE</a:t>
            </a:r>
            <a:endParaRPr lang="fi-FI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fi-FI" dirty="0">
                <a:cs typeface="Calibri"/>
                <a:hlinkClick r:id="rId4"/>
              </a:rPr>
              <a:t>Suomalaisten suhtautuminen EU:iin, EVA</a:t>
            </a:r>
            <a:endParaRPr lang="en-US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fi-FI" dirty="0">
                <a:cs typeface="Calibri"/>
                <a:hlinkClick r:id="rId5"/>
              </a:rPr>
              <a:t>Nuorten suhtautuminen, Maaseudun tulevaisuus</a:t>
            </a:r>
            <a:endParaRPr lang="fi-FI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fi-FI" dirty="0">
                <a:cs typeface="Calibri"/>
                <a:hlinkClick r:id="rId6"/>
              </a:rPr>
              <a:t>Eurobarometri</a:t>
            </a:r>
            <a:endParaRPr lang="fi-FI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82925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7. Onko Suomi EU-myönteisin pohjoismaa?</vt:lpstr>
      <vt:lpstr>PowerPoint-esitys</vt:lpstr>
      <vt:lpstr>PowerPoint-esitys</vt:lpstr>
      <vt:lpstr>Linkkejä uutisointiin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</dc:title>
  <dc:creator/>
  <cp:lastModifiedBy/>
  <cp:revision>91</cp:revision>
  <dcterms:created xsi:type="dcterms:W3CDTF">2012-08-08T08:08:12Z</dcterms:created>
  <dcterms:modified xsi:type="dcterms:W3CDTF">2019-10-24T06:38:04Z</dcterms:modified>
</cp:coreProperties>
</file>