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58" r:id="rId6"/>
    <p:sldId id="263" r:id="rId7"/>
    <p:sldId id="259" r:id="rId8"/>
    <p:sldId id="261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E21DB9-9ED3-D5AA-4ED4-C7D73871B9AB}" v="40" dt="2019-10-28T11:30:59.177"/>
    <p1510:client id="{C3817917-5D03-47E9-B3D8-9FB64CD0096C}" v="196" dt="2019-11-01T08:11:40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etala Titta" userId="S::titta.hietala@vesanto.fi::048f7f73-cb5a-4ce2-9194-ac03a49fb27d" providerId="AD" clId="Web-{80E21DB9-9ED3-D5AA-4ED4-C7D73871B9AB}"/>
    <pc:docChg chg="addSld modSld">
      <pc:chgData name="Hietala Titta" userId="S::titta.hietala@vesanto.fi::048f7f73-cb5a-4ce2-9194-ac03a49fb27d" providerId="AD" clId="Web-{80E21DB9-9ED3-D5AA-4ED4-C7D73871B9AB}" dt="2019-10-28T11:30:59.177" v="35"/>
      <pc:docMkLst>
        <pc:docMk/>
      </pc:docMkLst>
      <pc:sldChg chg="modSp">
        <pc:chgData name="Hietala Titta" userId="S::titta.hietala@vesanto.fi::048f7f73-cb5a-4ce2-9194-ac03a49fb27d" providerId="AD" clId="Web-{80E21DB9-9ED3-D5AA-4ED4-C7D73871B9AB}" dt="2019-10-28T11:29:08.255" v="1" actId="20577"/>
        <pc:sldMkLst>
          <pc:docMk/>
          <pc:sldMk cId="3595722009" sldId="257"/>
        </pc:sldMkLst>
        <pc:spChg chg="mod">
          <ac:chgData name="Hietala Titta" userId="S::titta.hietala@vesanto.fi::048f7f73-cb5a-4ce2-9194-ac03a49fb27d" providerId="AD" clId="Web-{80E21DB9-9ED3-D5AA-4ED4-C7D73871B9AB}" dt="2019-10-28T11:29:08.255" v="1" actId="20577"/>
          <ac:spMkLst>
            <pc:docMk/>
            <pc:sldMk cId="3595722009" sldId="257"/>
            <ac:spMk id="3" creationId="{CDA566EF-F1E9-4513-8B89-F2AC27C35967}"/>
          </ac:spMkLst>
        </pc:spChg>
      </pc:sldChg>
      <pc:sldChg chg="modSp">
        <pc:chgData name="Hietala Titta" userId="S::titta.hietala@vesanto.fi::048f7f73-cb5a-4ce2-9194-ac03a49fb27d" providerId="AD" clId="Web-{80E21DB9-9ED3-D5AA-4ED4-C7D73871B9AB}" dt="2019-10-28T11:30:13.692" v="23" actId="20577"/>
        <pc:sldMkLst>
          <pc:docMk/>
          <pc:sldMk cId="2343096775" sldId="258"/>
        </pc:sldMkLst>
        <pc:spChg chg="mod">
          <ac:chgData name="Hietala Titta" userId="S::titta.hietala@vesanto.fi::048f7f73-cb5a-4ce2-9194-ac03a49fb27d" providerId="AD" clId="Web-{80E21DB9-9ED3-D5AA-4ED4-C7D73871B9AB}" dt="2019-10-28T11:30:13.692" v="23" actId="20577"/>
          <ac:spMkLst>
            <pc:docMk/>
            <pc:sldMk cId="2343096775" sldId="258"/>
            <ac:spMk id="3" creationId="{6D222675-BD69-4F8D-A9CC-9284A830EB89}"/>
          </ac:spMkLst>
        </pc:spChg>
      </pc:sldChg>
      <pc:sldChg chg="modSp">
        <pc:chgData name="Hietala Titta" userId="S::titta.hietala@vesanto.fi::048f7f73-cb5a-4ce2-9194-ac03a49fb27d" providerId="AD" clId="Web-{80E21DB9-9ED3-D5AA-4ED4-C7D73871B9AB}" dt="2019-10-28T11:30:03.755" v="19" actId="20577"/>
        <pc:sldMkLst>
          <pc:docMk/>
          <pc:sldMk cId="1935060190" sldId="260"/>
        </pc:sldMkLst>
        <pc:spChg chg="mod">
          <ac:chgData name="Hietala Titta" userId="S::titta.hietala@vesanto.fi::048f7f73-cb5a-4ce2-9194-ac03a49fb27d" providerId="AD" clId="Web-{80E21DB9-9ED3-D5AA-4ED4-C7D73871B9AB}" dt="2019-10-28T11:30:03.755" v="19" actId="20577"/>
          <ac:spMkLst>
            <pc:docMk/>
            <pc:sldMk cId="1935060190" sldId="260"/>
            <ac:spMk id="2" creationId="{653B2315-D218-4BA5-BDAC-0F832E7775BB}"/>
          </ac:spMkLst>
        </pc:spChg>
      </pc:sldChg>
      <pc:sldChg chg="delSp modSp new addAnim modAnim">
        <pc:chgData name="Hietala Titta" userId="S::titta.hietala@vesanto.fi::048f7f73-cb5a-4ce2-9194-ac03a49fb27d" providerId="AD" clId="Web-{80E21DB9-9ED3-D5AA-4ED4-C7D73871B9AB}" dt="2019-10-28T11:29:47.442" v="15"/>
        <pc:sldMkLst>
          <pc:docMk/>
          <pc:sldMk cId="142853776" sldId="262"/>
        </pc:sldMkLst>
        <pc:spChg chg="del">
          <ac:chgData name="Hietala Titta" userId="S::titta.hietala@vesanto.fi::048f7f73-cb5a-4ce2-9194-ac03a49fb27d" providerId="AD" clId="Web-{80E21DB9-9ED3-D5AA-4ED4-C7D73871B9AB}" dt="2019-10-28T11:29:18.521" v="8"/>
          <ac:spMkLst>
            <pc:docMk/>
            <pc:sldMk cId="142853776" sldId="262"/>
            <ac:spMk id="2" creationId="{1AAB186F-4A3A-478B-A281-0A082359E00B}"/>
          </ac:spMkLst>
        </pc:spChg>
        <pc:spChg chg="mod">
          <ac:chgData name="Hietala Titta" userId="S::titta.hietala@vesanto.fi::048f7f73-cb5a-4ce2-9194-ac03a49fb27d" providerId="AD" clId="Web-{80E21DB9-9ED3-D5AA-4ED4-C7D73871B9AB}" dt="2019-10-28T11:29:28.817" v="10" actId="20577"/>
          <ac:spMkLst>
            <pc:docMk/>
            <pc:sldMk cId="142853776" sldId="262"/>
            <ac:spMk id="3" creationId="{8F4BE788-8BD4-4598-AEEE-A2E520417289}"/>
          </ac:spMkLst>
        </pc:spChg>
      </pc:sldChg>
      <pc:sldChg chg="delSp modSp new addAnim modAnim">
        <pc:chgData name="Hietala Titta" userId="S::titta.hietala@vesanto.fi::048f7f73-cb5a-4ce2-9194-ac03a49fb27d" providerId="AD" clId="Web-{80E21DB9-9ED3-D5AA-4ED4-C7D73871B9AB}" dt="2019-10-28T11:30:59.177" v="35"/>
        <pc:sldMkLst>
          <pc:docMk/>
          <pc:sldMk cId="1062985190" sldId="263"/>
        </pc:sldMkLst>
        <pc:spChg chg="del">
          <ac:chgData name="Hietala Titta" userId="S::titta.hietala@vesanto.fi::048f7f73-cb5a-4ce2-9194-ac03a49fb27d" providerId="AD" clId="Web-{80E21DB9-9ED3-D5AA-4ED4-C7D73871B9AB}" dt="2019-10-28T11:30:36.880" v="31"/>
          <ac:spMkLst>
            <pc:docMk/>
            <pc:sldMk cId="1062985190" sldId="263"/>
            <ac:spMk id="2" creationId="{DAB8C1A2-DBCF-4780-91F6-C096651DB6C1}"/>
          </ac:spMkLst>
        </pc:spChg>
        <pc:spChg chg="mod">
          <ac:chgData name="Hietala Titta" userId="S::titta.hietala@vesanto.fi::048f7f73-cb5a-4ce2-9194-ac03a49fb27d" providerId="AD" clId="Web-{80E21DB9-9ED3-D5AA-4ED4-C7D73871B9AB}" dt="2019-10-28T11:30:41.177" v="32" actId="14100"/>
          <ac:spMkLst>
            <pc:docMk/>
            <pc:sldMk cId="1062985190" sldId="263"/>
            <ac:spMk id="3" creationId="{2BED488C-7173-4EA3-830D-32ED1DCD8CD4}"/>
          </ac:spMkLst>
        </pc:spChg>
      </pc:sldChg>
    </pc:docChg>
  </pc:docChgLst>
  <pc:docChgLst>
    <pc:chgData name="Hietala Titta" userId="S::titta.hietala@vesanto.fi::048f7f73-cb5a-4ce2-9194-ac03a49fb27d" providerId="AD" clId="Web-{AB7DE8ED-F61D-4605-B0F5-28E7DC8504F8}"/>
    <pc:docChg chg="addSld modSld">
      <pc:chgData name="Hietala Titta" userId="S::titta.hietala@vesanto.fi::048f7f73-cb5a-4ce2-9194-ac03a49fb27d" providerId="AD" clId="Web-{AB7DE8ED-F61D-4605-B0F5-28E7DC8504F8}" dt="2018-11-07T06:43:20.161" v="294" actId="20577"/>
      <pc:docMkLst>
        <pc:docMk/>
      </pc:docMkLst>
      <pc:sldChg chg="modSp new">
        <pc:chgData name="Hietala Titta" userId="S::titta.hietala@vesanto.fi::048f7f73-cb5a-4ce2-9194-ac03a49fb27d" providerId="AD" clId="Web-{AB7DE8ED-F61D-4605-B0F5-28E7DC8504F8}" dt="2018-11-07T06:43:20.161" v="293" actId="20577"/>
        <pc:sldMkLst>
          <pc:docMk/>
          <pc:sldMk cId="615136927" sldId="261"/>
        </pc:sldMkLst>
        <pc:spChg chg="mod">
          <ac:chgData name="Hietala Titta" userId="S::titta.hietala@vesanto.fi::048f7f73-cb5a-4ce2-9194-ac03a49fb27d" providerId="AD" clId="Web-{AB7DE8ED-F61D-4605-B0F5-28E7DC8504F8}" dt="2018-11-07T06:36:03.617" v="11" actId="20577"/>
          <ac:spMkLst>
            <pc:docMk/>
            <pc:sldMk cId="615136927" sldId="261"/>
            <ac:spMk id="2" creationId="{E777C3B3-A99E-4BDB-B788-9AF1F5887E5B}"/>
          </ac:spMkLst>
        </pc:spChg>
        <pc:spChg chg="mod">
          <ac:chgData name="Hietala Titta" userId="S::titta.hietala@vesanto.fi::048f7f73-cb5a-4ce2-9194-ac03a49fb27d" providerId="AD" clId="Web-{AB7DE8ED-F61D-4605-B0F5-28E7DC8504F8}" dt="2018-11-07T06:43:20.161" v="293" actId="20577"/>
          <ac:spMkLst>
            <pc:docMk/>
            <pc:sldMk cId="615136927" sldId="261"/>
            <ac:spMk id="3" creationId="{D57757F3-18E2-464F-A955-07F962A7940F}"/>
          </ac:spMkLst>
        </pc:spChg>
      </pc:sldChg>
    </pc:docChg>
  </pc:docChgLst>
  <pc:docChgLst>
    <pc:chgData name="Hietala Titta" userId="S::titta.hietala@vesanto.fi::048f7f73-cb5a-4ce2-9194-ac03a49fb27d" providerId="AD" clId="Web-{56D03B9A-48BD-4B7B-A654-548A79B52381}"/>
    <pc:docChg chg="addSld delSld modSld">
      <pc:chgData name="Hietala Titta" userId="S::titta.hietala@vesanto.fi::048f7f73-cb5a-4ce2-9194-ac03a49fb27d" providerId="AD" clId="Web-{56D03B9A-48BD-4B7B-A654-548A79B52381}" dt="2018-11-06T08:12:55.117" v="142"/>
      <pc:docMkLst>
        <pc:docMk/>
      </pc:docMkLst>
      <pc:sldChg chg="addSp delSp modSp mod setBg setClrOvrMap">
        <pc:chgData name="Hietala Titta" userId="S::titta.hietala@vesanto.fi::048f7f73-cb5a-4ce2-9194-ac03a49fb27d" providerId="AD" clId="Web-{56D03B9A-48BD-4B7B-A654-548A79B52381}" dt="2018-11-06T08:12:55.117" v="142"/>
        <pc:sldMkLst>
          <pc:docMk/>
          <pc:sldMk cId="782385677" sldId="256"/>
        </pc:sldMkLst>
        <pc:spChg chg="mod">
          <ac:chgData name="Hietala Titta" userId="S::titta.hietala@vesanto.fi::048f7f73-cb5a-4ce2-9194-ac03a49fb27d" providerId="AD" clId="Web-{56D03B9A-48BD-4B7B-A654-548A79B52381}" dt="2018-11-06T08:12:55.101" v="141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Hietala Titta" userId="S::titta.hietala@vesanto.fi::048f7f73-cb5a-4ce2-9194-ac03a49fb27d" providerId="AD" clId="Web-{56D03B9A-48BD-4B7B-A654-548A79B52381}" dt="2018-11-06T08:12:55.101" v="141"/>
          <ac:spMkLst>
            <pc:docMk/>
            <pc:sldMk cId="782385677" sldId="256"/>
            <ac:spMk id="3" creationId="{00000000-0000-0000-0000-000000000000}"/>
          </ac:spMkLst>
        </pc:spChg>
        <pc:spChg chg="add del">
          <ac:chgData name="Hietala Titta" userId="S::titta.hietala@vesanto.fi::048f7f73-cb5a-4ce2-9194-ac03a49fb27d" providerId="AD" clId="Web-{56D03B9A-48BD-4B7B-A654-548A79B52381}" dt="2018-11-06T08:12:55.117" v="142"/>
          <ac:spMkLst>
            <pc:docMk/>
            <pc:sldMk cId="782385677" sldId="256"/>
            <ac:spMk id="9" creationId="{71B2258F-86CA-4D4D-8270-BC05FCDEBFB3}"/>
          </ac:spMkLst>
        </pc:spChg>
        <pc:spChg chg="add">
          <ac:chgData name="Hietala Titta" userId="S::titta.hietala@vesanto.fi::048f7f73-cb5a-4ce2-9194-ac03a49fb27d" providerId="AD" clId="Web-{56D03B9A-48BD-4B7B-A654-548A79B52381}" dt="2018-11-06T08:12:55.117" v="142"/>
          <ac:spMkLst>
            <pc:docMk/>
            <pc:sldMk cId="782385677" sldId="256"/>
            <ac:spMk id="11" creationId="{71B2258F-86CA-4D4D-8270-BC05FCDEBFB3}"/>
          </ac:spMkLst>
        </pc:spChg>
        <pc:spChg chg="add del">
          <ac:chgData name="Hietala Titta" userId="S::titta.hietala@vesanto.fi::048f7f73-cb5a-4ce2-9194-ac03a49fb27d" providerId="AD" clId="Web-{56D03B9A-48BD-4B7B-A654-548A79B52381}" dt="2018-11-06T08:12:46.445" v="139"/>
          <ac:spMkLst>
            <pc:docMk/>
            <pc:sldMk cId="782385677" sldId="256"/>
            <ac:spMk id="14" creationId="{0AB225BA-7412-4605-8E8D-5AED2BF56A11}"/>
          </ac:spMkLst>
        </pc:spChg>
        <pc:spChg chg="add del">
          <ac:chgData name="Hietala Titta" userId="S::titta.hietala@vesanto.fi::048f7f73-cb5a-4ce2-9194-ac03a49fb27d" providerId="AD" clId="Web-{56D03B9A-48BD-4B7B-A654-548A79B52381}" dt="2018-11-06T08:12:46.445" v="139"/>
          <ac:spMkLst>
            <pc:docMk/>
            <pc:sldMk cId="782385677" sldId="256"/>
            <ac:spMk id="16" creationId="{604BB9CD-970D-4FE5-B4E3-D651735BF4FE}"/>
          </ac:spMkLst>
        </pc:spChg>
        <pc:spChg chg="add del">
          <ac:chgData name="Hietala Titta" userId="S::titta.hietala@vesanto.fi::048f7f73-cb5a-4ce2-9194-ac03a49fb27d" providerId="AD" clId="Web-{56D03B9A-48BD-4B7B-A654-548A79B52381}" dt="2018-11-06T08:12:46.445" v="139"/>
          <ac:spMkLst>
            <pc:docMk/>
            <pc:sldMk cId="782385677" sldId="256"/>
            <ac:spMk id="18" creationId="{5E0D6276-8D53-4DDA-A15A-90E0831F6D61}"/>
          </ac:spMkLst>
        </pc:spChg>
        <pc:spChg chg="add del">
          <ac:chgData name="Hietala Titta" userId="S::titta.hietala@vesanto.fi::048f7f73-cb5a-4ce2-9194-ac03a49fb27d" providerId="AD" clId="Web-{56D03B9A-48BD-4B7B-A654-548A79B52381}" dt="2018-11-06T08:12:46.445" v="139"/>
          <ac:spMkLst>
            <pc:docMk/>
            <pc:sldMk cId="782385677" sldId="256"/>
            <ac:spMk id="20" creationId="{00C150C7-96FB-4EB9-BDF9-212535A6089F}"/>
          </ac:spMkLst>
        </pc:spChg>
        <pc:picChg chg="add mod ord">
          <ac:chgData name="Hietala Titta" userId="S::titta.hietala@vesanto.fi::048f7f73-cb5a-4ce2-9194-ac03a49fb27d" providerId="AD" clId="Web-{56D03B9A-48BD-4B7B-A654-548A79B52381}" dt="2018-11-06T08:12:55.101" v="141"/>
          <ac:picMkLst>
            <pc:docMk/>
            <pc:sldMk cId="782385677" sldId="256"/>
            <ac:picMk id="4" creationId="{963D0C45-9588-4AFC-BEC0-B8E1EBB11469}"/>
          </ac:picMkLst>
        </pc:picChg>
      </pc:sldChg>
      <pc:sldChg chg="delSp modSp new addAnim modAnim">
        <pc:chgData name="Hietala Titta" userId="S::titta.hietala@vesanto.fi::048f7f73-cb5a-4ce2-9194-ac03a49fb27d" providerId="AD" clId="Web-{56D03B9A-48BD-4B7B-A654-548A79B52381}" dt="2018-11-06T08:01:42.791" v="45"/>
        <pc:sldMkLst>
          <pc:docMk/>
          <pc:sldMk cId="3595722009" sldId="257"/>
        </pc:sldMkLst>
        <pc:spChg chg="del">
          <ac:chgData name="Hietala Titta" userId="S::titta.hietala@vesanto.fi::048f7f73-cb5a-4ce2-9194-ac03a49fb27d" providerId="AD" clId="Web-{56D03B9A-48BD-4B7B-A654-548A79B52381}" dt="2018-11-06T08:00:13.576" v="33"/>
          <ac:spMkLst>
            <pc:docMk/>
            <pc:sldMk cId="3595722009" sldId="257"/>
            <ac:spMk id="2" creationId="{BE347F0B-8086-4B4F-9DD3-7FBCAD58F031}"/>
          </ac:spMkLst>
        </pc:spChg>
        <pc:spChg chg="mod">
          <ac:chgData name="Hietala Titta" userId="S::titta.hietala@vesanto.fi::048f7f73-cb5a-4ce2-9194-ac03a49fb27d" providerId="AD" clId="Web-{56D03B9A-48BD-4B7B-A654-548A79B52381}" dt="2018-11-06T08:00:43.263" v="39" actId="20577"/>
          <ac:spMkLst>
            <pc:docMk/>
            <pc:sldMk cId="3595722009" sldId="257"/>
            <ac:spMk id="3" creationId="{CDA566EF-F1E9-4513-8B89-F2AC27C35967}"/>
          </ac:spMkLst>
        </pc:spChg>
      </pc:sldChg>
      <pc:sldChg chg="new del">
        <pc:chgData name="Hietala Titta" userId="S::titta.hietala@vesanto.fi::048f7f73-cb5a-4ce2-9194-ac03a49fb27d" providerId="AD" clId="Web-{56D03B9A-48BD-4B7B-A654-548A79B52381}" dt="2018-11-06T08:01:33.182" v="42"/>
        <pc:sldMkLst>
          <pc:docMk/>
          <pc:sldMk cId="1761016581" sldId="258"/>
        </pc:sldMkLst>
      </pc:sldChg>
      <pc:sldChg chg="delSp modSp new addAnim modAnim">
        <pc:chgData name="Hietala Titta" userId="S::titta.hietala@vesanto.fi::048f7f73-cb5a-4ce2-9194-ac03a49fb27d" providerId="AD" clId="Web-{56D03B9A-48BD-4B7B-A654-548A79B52381}" dt="2018-11-06T08:08:23.853" v="124" actId="20577"/>
        <pc:sldMkLst>
          <pc:docMk/>
          <pc:sldMk cId="2343096775" sldId="258"/>
        </pc:sldMkLst>
        <pc:spChg chg="del mod">
          <ac:chgData name="Hietala Titta" userId="S::titta.hietala@vesanto.fi::048f7f73-cb5a-4ce2-9194-ac03a49fb27d" providerId="AD" clId="Web-{56D03B9A-48BD-4B7B-A654-548A79B52381}" dt="2018-11-06T08:08:10.165" v="118"/>
          <ac:spMkLst>
            <pc:docMk/>
            <pc:sldMk cId="2343096775" sldId="258"/>
            <ac:spMk id="2" creationId="{3EFB7886-D8C4-4D03-92A1-4FF638A9E9BA}"/>
          </ac:spMkLst>
        </pc:spChg>
        <pc:spChg chg="mod">
          <ac:chgData name="Hietala Titta" userId="S::titta.hietala@vesanto.fi::048f7f73-cb5a-4ce2-9194-ac03a49fb27d" providerId="AD" clId="Web-{56D03B9A-48BD-4B7B-A654-548A79B52381}" dt="2018-11-06T08:08:23.853" v="124" actId="20577"/>
          <ac:spMkLst>
            <pc:docMk/>
            <pc:sldMk cId="2343096775" sldId="258"/>
            <ac:spMk id="3" creationId="{6D222675-BD69-4F8D-A9CC-9284A830EB89}"/>
          </ac:spMkLst>
        </pc:spChg>
      </pc:sldChg>
      <pc:sldChg chg="delSp modSp new addAnim modAnim">
        <pc:chgData name="Hietala Titta" userId="S::titta.hietala@vesanto.fi::048f7f73-cb5a-4ce2-9194-ac03a49fb27d" providerId="AD" clId="Web-{56D03B9A-48BD-4B7B-A654-548A79B52381}" dt="2018-11-06T08:07:40.869" v="111" actId="20577"/>
        <pc:sldMkLst>
          <pc:docMk/>
          <pc:sldMk cId="1720076338" sldId="259"/>
        </pc:sldMkLst>
        <pc:spChg chg="del">
          <ac:chgData name="Hietala Titta" userId="S::titta.hietala@vesanto.fi::048f7f73-cb5a-4ce2-9194-ac03a49fb27d" providerId="AD" clId="Web-{56D03B9A-48BD-4B7B-A654-548A79B52381}" dt="2018-11-06T08:05:00.370" v="75"/>
          <ac:spMkLst>
            <pc:docMk/>
            <pc:sldMk cId="1720076338" sldId="259"/>
            <ac:spMk id="2" creationId="{5741F55A-7A23-4EED-8749-7A1FEAD846C5}"/>
          </ac:spMkLst>
        </pc:spChg>
        <pc:spChg chg="mod">
          <ac:chgData name="Hietala Titta" userId="S::titta.hietala@vesanto.fi::048f7f73-cb5a-4ce2-9194-ac03a49fb27d" providerId="AD" clId="Web-{56D03B9A-48BD-4B7B-A654-548A79B52381}" dt="2018-11-06T08:07:40.869" v="111" actId="20577"/>
          <ac:spMkLst>
            <pc:docMk/>
            <pc:sldMk cId="1720076338" sldId="259"/>
            <ac:spMk id="3" creationId="{92FAB0B4-7C3F-4916-B861-449A8CB44AB0}"/>
          </ac:spMkLst>
        </pc:spChg>
      </pc:sldChg>
      <pc:sldChg chg="addSp delSp modSp new mod setBg">
        <pc:chgData name="Hietala Titta" userId="S::titta.hietala@vesanto.fi::048f7f73-cb5a-4ce2-9194-ac03a49fb27d" providerId="AD" clId="Web-{56D03B9A-48BD-4B7B-A654-548A79B52381}" dt="2018-11-06T08:09:51.180" v="135" actId="1076"/>
        <pc:sldMkLst>
          <pc:docMk/>
          <pc:sldMk cId="1935060190" sldId="260"/>
        </pc:sldMkLst>
        <pc:spChg chg="mod">
          <ac:chgData name="Hietala Titta" userId="S::titta.hietala@vesanto.fi::048f7f73-cb5a-4ce2-9194-ac03a49fb27d" providerId="AD" clId="Web-{56D03B9A-48BD-4B7B-A654-548A79B52381}" dt="2018-11-06T08:09:51.180" v="135" actId="1076"/>
          <ac:spMkLst>
            <pc:docMk/>
            <pc:sldMk cId="1935060190" sldId="260"/>
            <ac:spMk id="2" creationId="{653B2315-D218-4BA5-BDAC-0F832E7775BB}"/>
          </ac:spMkLst>
        </pc:spChg>
        <pc:spChg chg="del mod">
          <ac:chgData name="Hietala Titta" userId="S::titta.hietala@vesanto.fi::048f7f73-cb5a-4ce2-9194-ac03a49fb27d" providerId="AD" clId="Web-{56D03B9A-48BD-4B7B-A654-548A79B52381}" dt="2018-11-06T08:09:42.212" v="133"/>
          <ac:spMkLst>
            <pc:docMk/>
            <pc:sldMk cId="1935060190" sldId="260"/>
            <ac:spMk id="3" creationId="{25A23F3E-3DFA-49C1-9BD4-CB03804A5047}"/>
          </ac:spMkLst>
        </pc:spChg>
        <pc:spChg chg="add">
          <ac:chgData name="Hietala Titta" userId="S::titta.hietala@vesanto.fi::048f7f73-cb5a-4ce2-9194-ac03a49fb27d" providerId="AD" clId="Web-{56D03B9A-48BD-4B7B-A654-548A79B52381}" dt="2018-11-06T08:09:34.602" v="132"/>
          <ac:spMkLst>
            <pc:docMk/>
            <pc:sldMk cId="1935060190" sldId="260"/>
            <ac:spMk id="9" creationId="{0BC9EFE1-D8CB-4668-9980-DB108327A794}"/>
          </ac:spMkLst>
        </pc:spChg>
        <pc:spChg chg="add">
          <ac:chgData name="Hietala Titta" userId="S::titta.hietala@vesanto.fi::048f7f73-cb5a-4ce2-9194-ac03a49fb27d" providerId="AD" clId="Web-{56D03B9A-48BD-4B7B-A654-548A79B52381}" dt="2018-11-06T08:09:34.602" v="132"/>
          <ac:spMkLst>
            <pc:docMk/>
            <pc:sldMk cId="1935060190" sldId="260"/>
            <ac:spMk id="13" creationId="{77DA6D33-2D62-458C-BF5D-DBF612FD557E}"/>
          </ac:spMkLst>
        </pc:spChg>
        <pc:picChg chg="add mod">
          <ac:chgData name="Hietala Titta" userId="S::titta.hietala@vesanto.fi::048f7f73-cb5a-4ce2-9194-ac03a49fb27d" providerId="AD" clId="Web-{56D03B9A-48BD-4B7B-A654-548A79B52381}" dt="2018-11-06T08:09:34.602" v="132"/>
          <ac:picMkLst>
            <pc:docMk/>
            <pc:sldMk cId="1935060190" sldId="260"/>
            <ac:picMk id="4" creationId="{F1101323-8CA7-40B3-A605-665AA28EAD3A}"/>
          </ac:picMkLst>
        </pc:picChg>
        <pc:picChg chg="add">
          <ac:chgData name="Hietala Titta" userId="S::titta.hietala@vesanto.fi::048f7f73-cb5a-4ce2-9194-ac03a49fb27d" providerId="AD" clId="Web-{56D03B9A-48BD-4B7B-A654-548A79B52381}" dt="2018-11-06T08:09:34.602" v="132"/>
          <ac:picMkLst>
            <pc:docMk/>
            <pc:sldMk cId="1935060190" sldId="260"/>
            <ac:picMk id="11" creationId="{7CBAE1BD-B8E4-4029-8AA2-C77E4FED9864}"/>
          </ac:picMkLst>
        </pc:picChg>
      </pc:sldChg>
    </pc:docChg>
  </pc:docChgLst>
  <pc:docChgLst>
    <pc:chgData name="Hietala Titta" userId="S::titta.hietala@vesanto.fi::048f7f73-cb5a-4ce2-9194-ac03a49fb27d" providerId="AD" clId="Web-{C3817917-5D03-47E9-B3D8-9FB64CD0096C}"/>
    <pc:docChg chg="modSld">
      <pc:chgData name="Hietala Titta" userId="S::titta.hietala@vesanto.fi::048f7f73-cb5a-4ce2-9194-ac03a49fb27d" providerId="AD" clId="Web-{C3817917-5D03-47E9-B3D8-9FB64CD0096C}" dt="2019-11-01T08:11:40.099" v="192" actId="20577"/>
      <pc:docMkLst>
        <pc:docMk/>
      </pc:docMkLst>
      <pc:sldChg chg="modSp">
        <pc:chgData name="Hietala Titta" userId="S::titta.hietala@vesanto.fi::048f7f73-cb5a-4ce2-9194-ac03a49fb27d" providerId="AD" clId="Web-{C3817917-5D03-47E9-B3D8-9FB64CD0096C}" dt="2019-11-01T08:06:47.190" v="36" actId="20577"/>
        <pc:sldMkLst>
          <pc:docMk/>
          <pc:sldMk cId="1720076338" sldId="259"/>
        </pc:sldMkLst>
        <pc:spChg chg="mod">
          <ac:chgData name="Hietala Titta" userId="S::titta.hietala@vesanto.fi::048f7f73-cb5a-4ce2-9194-ac03a49fb27d" providerId="AD" clId="Web-{C3817917-5D03-47E9-B3D8-9FB64CD0096C}" dt="2019-11-01T08:06:47.190" v="36" actId="20577"/>
          <ac:spMkLst>
            <pc:docMk/>
            <pc:sldMk cId="1720076338" sldId="259"/>
            <ac:spMk id="3" creationId="{92FAB0B4-7C3F-4916-B861-449A8CB44AB0}"/>
          </ac:spMkLst>
        </pc:spChg>
      </pc:sldChg>
      <pc:sldChg chg="modSp">
        <pc:chgData name="Hietala Titta" userId="S::titta.hietala@vesanto.fi::048f7f73-cb5a-4ce2-9194-ac03a49fb27d" providerId="AD" clId="Web-{C3817917-5D03-47E9-B3D8-9FB64CD0096C}" dt="2019-11-01T08:11:38.270" v="190" actId="20577"/>
        <pc:sldMkLst>
          <pc:docMk/>
          <pc:sldMk cId="615136927" sldId="261"/>
        </pc:sldMkLst>
        <pc:spChg chg="mod">
          <ac:chgData name="Hietala Titta" userId="S::titta.hietala@vesanto.fi::048f7f73-cb5a-4ce2-9194-ac03a49fb27d" providerId="AD" clId="Web-{C3817917-5D03-47E9-B3D8-9FB64CD0096C}" dt="2019-11-01T08:11:38.270" v="190" actId="20577"/>
          <ac:spMkLst>
            <pc:docMk/>
            <pc:sldMk cId="615136927" sldId="261"/>
            <ac:spMk id="2" creationId="{E777C3B3-A99E-4BDB-B788-9AF1F5887E5B}"/>
          </ac:spMkLst>
        </pc:spChg>
        <pc:spChg chg="mod">
          <ac:chgData name="Hietala Titta" userId="S::titta.hietala@vesanto.fi::048f7f73-cb5a-4ce2-9194-ac03a49fb27d" providerId="AD" clId="Web-{C3817917-5D03-47E9-B3D8-9FB64CD0096C}" dt="2019-11-01T08:11:30.161" v="178" actId="20577"/>
          <ac:spMkLst>
            <pc:docMk/>
            <pc:sldMk cId="615136927" sldId="261"/>
            <ac:spMk id="3" creationId="{D57757F3-18E2-464F-A955-07F962A7940F}"/>
          </ac:spMkLst>
        </pc:spChg>
      </pc:sldChg>
      <pc:sldChg chg="modSp">
        <pc:chgData name="Hietala Titta" userId="S::titta.hietala@vesanto.fi::048f7f73-cb5a-4ce2-9194-ac03a49fb27d" providerId="AD" clId="Web-{C3817917-5D03-47E9-B3D8-9FB64CD0096C}" dt="2019-11-01T08:05:54.940" v="28" actId="20577"/>
        <pc:sldMkLst>
          <pc:docMk/>
          <pc:sldMk cId="1062985190" sldId="263"/>
        </pc:sldMkLst>
        <pc:spChg chg="mod">
          <ac:chgData name="Hietala Titta" userId="S::titta.hietala@vesanto.fi::048f7f73-cb5a-4ce2-9194-ac03a49fb27d" providerId="AD" clId="Web-{C3817917-5D03-47E9-B3D8-9FB64CD0096C}" dt="2019-11-01T08:05:54.940" v="28" actId="20577"/>
          <ac:spMkLst>
            <pc:docMk/>
            <pc:sldMk cId="1062985190" sldId="263"/>
            <ac:spMk id="3" creationId="{2BED488C-7173-4EA3-830D-32ED1DCD8CD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ulko&#10;&#10;Kuvaus luotu, erittäin korkea luotettavuus">
            <a:extLst>
              <a:ext uri="{FF2B5EF4-FFF2-40B4-BE49-F238E27FC236}">
                <a16:creationId xmlns:a16="http://schemas.microsoft.com/office/drawing/2014/main" id="{963D0C45-9588-4AFC-BEC0-B8E1EBB11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3337" b="207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9. EU:n toimielimet ja päätöksenteko 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A566EF-F1E9-4513-8B89-F2AC27C35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875"/>
            <a:ext cx="10515600" cy="59070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cs typeface="Calibri"/>
              </a:rPr>
              <a:t>-       Euroopan unionin päätöksentekoelimet ovat </a:t>
            </a:r>
            <a:r>
              <a:rPr lang="fi-FI" b="1" dirty="0">
                <a:cs typeface="Calibri"/>
              </a:rPr>
              <a:t>Eurooppa-neuvosto, Euroopan unionin neuvosto, Euroopan komissio</a:t>
            </a:r>
            <a:r>
              <a:rPr lang="fi-FI" dirty="0">
                <a:cs typeface="Calibri"/>
              </a:rPr>
              <a:t> ja</a:t>
            </a:r>
            <a:r>
              <a:rPr lang="fi-FI" b="1" dirty="0">
                <a:cs typeface="Calibri"/>
              </a:rPr>
              <a:t> Euroopan parlamentti.</a:t>
            </a:r>
          </a:p>
          <a:p>
            <a:pPr marL="0" indent="0">
              <a:buNone/>
            </a:pPr>
            <a:r>
              <a:rPr lang="fi-FI" dirty="0">
                <a:cs typeface="Calibri"/>
              </a:rPr>
              <a:t>-       Toimielimillä on unionin perussopimuksissa määritellyt tehtävät.</a:t>
            </a:r>
          </a:p>
          <a:p>
            <a:pPr marL="0" indent="0">
              <a:buNone/>
            </a:pPr>
            <a:r>
              <a:rPr lang="fi-FI" dirty="0">
                <a:cs typeface="Calibri"/>
              </a:rPr>
              <a:t>-       Perussopimuksissa määritellään mitkä asiat kuuluvat unionin yksinomaiseen toimivaltaan ja mitkä asiat kuuluvat jäsenmaiden päätettäviksi.</a:t>
            </a:r>
          </a:p>
          <a:p>
            <a:pPr marL="0" indent="0">
              <a:buNone/>
            </a:pPr>
            <a:endParaRPr lang="fi-FI" b="1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57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4BE788-8BD4-4598-AEEE-A2E520417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0918"/>
            <a:ext cx="10515600" cy="5676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ea typeface="+mn-lt"/>
                <a:cs typeface="+mn-lt"/>
              </a:rPr>
              <a:t>-      </a:t>
            </a:r>
            <a:r>
              <a:rPr lang="fi-FI" b="1" dirty="0">
                <a:ea typeface="+mn-lt"/>
                <a:cs typeface="+mn-lt"/>
              </a:rPr>
              <a:t> Eurooppa-neuvosto on tärkein poliittinen päätöksentekijä.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dirty="0">
                <a:ea typeface="+mn-lt"/>
                <a:cs typeface="+mn-lt"/>
              </a:rPr>
              <a:t>-       </a:t>
            </a:r>
            <a:r>
              <a:rPr lang="fi-FI" b="1" dirty="0">
                <a:ea typeface="+mn-lt"/>
                <a:cs typeface="+mn-lt"/>
              </a:rPr>
              <a:t>Komissio tekee lakiesitykset ja valvoo unionin perussopimusten noudattamista jäsenmaissa.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dirty="0">
                <a:ea typeface="+mn-lt"/>
                <a:cs typeface="+mn-lt"/>
              </a:rPr>
              <a:t>-      </a:t>
            </a:r>
            <a:r>
              <a:rPr lang="fi-FI" b="1" dirty="0">
                <a:ea typeface="+mn-lt"/>
                <a:cs typeface="+mn-lt"/>
              </a:rPr>
              <a:t> Euroopan unionin neuvosto ja Euroopan parlamentti säätävät unionin lait yhdessä.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dirty="0">
                <a:ea typeface="+mn-lt"/>
                <a:cs typeface="+mn-lt"/>
              </a:rPr>
              <a:t>-       Kansalaiset voivat vaikuttaa Euroopan parlamentin vaaleissa tai tekemällä kansalaisaloitteen.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dirty="0">
                <a:ea typeface="+mn-lt"/>
                <a:cs typeface="+mn-lt"/>
              </a:rPr>
              <a:t>  - Vaikka parlamentin valtaa on lisätty ja unionissa korkein valta on jäsenmaiden hallituksista koostuvalla Eurooppa-neuvostolla, unionissa puhutaan demokratiavajeesta. Sillä viitataan kansalaisten kokemukseen siitä, etteivät he pysty vaikuttamaan riittävästi unionin päätöksiin.</a:t>
            </a:r>
            <a:endParaRPr lang="fi-FI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85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53B2315-D218-4BA5-BDAC-0F832E777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9298" y="2987249"/>
            <a:ext cx="4805996" cy="1401448"/>
          </a:xfrm>
        </p:spPr>
        <p:txBody>
          <a:bodyPr anchor="t">
            <a:normAutofit/>
          </a:bodyPr>
          <a:lstStyle/>
          <a:p>
            <a:r>
              <a:rPr lang="fi-FI" sz="4400" b="1" dirty="0">
                <a:solidFill>
                  <a:srgbClr val="000000"/>
                </a:solidFill>
                <a:cs typeface="Calibri Light"/>
              </a:rPr>
              <a:t>10. Liittovaltio ja valtioiden liitto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F1101323-8CA7-40B3-A605-665AA28EAD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7342" r="17484" b="1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3506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222675-BD69-4F8D-A9CC-9284A830E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709"/>
            <a:ext cx="10515600" cy="62140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cs typeface="Calibri"/>
              </a:rPr>
              <a:t> - Unionin toiminnasta säädetään </a:t>
            </a:r>
            <a:r>
              <a:rPr lang="fi-FI" b="1" dirty="0">
                <a:cs typeface="Calibri"/>
              </a:rPr>
              <a:t>perussopimuksissa</a:t>
            </a:r>
            <a:r>
              <a:rPr lang="fi-FI" dirty="0">
                <a:cs typeface="Calibri"/>
              </a:rPr>
              <a:t>, joita on uudistettu ja täydennetty aika ajoin. Perussopimusten muuttaminen edellyttää kaikkien jäsenmaiden hyväksymistä.</a:t>
            </a:r>
            <a:endParaRPr lang="fi-FI" dirty="0"/>
          </a:p>
          <a:p>
            <a:pPr marL="0" indent="0">
              <a:buNone/>
            </a:pPr>
            <a:r>
              <a:rPr lang="fi-FI" dirty="0">
                <a:cs typeface="Calibri"/>
              </a:rPr>
              <a:t>-       </a:t>
            </a:r>
            <a:r>
              <a:rPr lang="fi-FI" b="1" dirty="0">
                <a:cs typeface="Calibri"/>
              </a:rPr>
              <a:t>Unionissa on piirteitä sekä liittovaltiosta että itsenäisen valtioiden liitosta.</a:t>
            </a:r>
            <a:r>
              <a:rPr lang="fi-FI" dirty="0">
                <a:cs typeface="Calibri"/>
              </a:rPr>
              <a:t> (Tästä syystä sitä ei voi yksioikoisesti pitää joko liittovaltiona tai kansainvälisenä valtioiden välisenä järjestönä.)</a:t>
            </a:r>
          </a:p>
          <a:p>
            <a:pPr marL="0" indent="0">
              <a:buNone/>
            </a:pPr>
            <a:endParaRPr lang="fi-FI" dirty="0">
              <a:cs typeface="Calibri"/>
            </a:endParaRPr>
          </a:p>
          <a:p>
            <a:pPr marL="0" indent="0">
              <a:buNone/>
            </a:pPr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309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ED488C-7173-4EA3-830D-32ED1DCD8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8856"/>
            <a:ext cx="10515600" cy="57581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ea typeface="+mn-lt"/>
                <a:cs typeface="+mn-lt"/>
              </a:rPr>
              <a:t>-       Kun ylikansallista päätöksentekoa ja äänestyksiä on lisätty, on </a:t>
            </a:r>
            <a:r>
              <a:rPr lang="fi-FI" b="1" dirty="0">
                <a:ea typeface="+mn-lt"/>
                <a:cs typeface="+mn-lt"/>
              </a:rPr>
              <a:t>unioni vähitellen kehittynyt liittovaltion suuntaan</a:t>
            </a:r>
            <a:r>
              <a:rPr lang="fi-FI" dirty="0">
                <a:ea typeface="+mn-lt"/>
                <a:cs typeface="+mn-lt"/>
              </a:rPr>
              <a:t>. </a:t>
            </a:r>
            <a:endParaRPr lang="en-US" dirty="0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fi-FI" dirty="0">
                <a:ea typeface="+mn-lt"/>
                <a:cs typeface="+mn-lt"/>
              </a:rPr>
              <a:t> Euroopan komissio, parlamentti ja keskuspankki ovat ylikansallisia toimielimiä.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dirty="0">
                <a:ea typeface="+mn-lt"/>
                <a:cs typeface="+mn-lt"/>
              </a:rPr>
              <a:t>-       </a:t>
            </a:r>
            <a:r>
              <a:rPr lang="fi-FI" b="1" dirty="0">
                <a:ea typeface="+mn-lt"/>
                <a:cs typeface="+mn-lt"/>
              </a:rPr>
              <a:t>Unionin lait ovat kansallisten lakien yläpuolella</a:t>
            </a:r>
            <a:r>
              <a:rPr lang="fi-FI" dirty="0">
                <a:ea typeface="+mn-lt"/>
                <a:cs typeface="+mn-lt"/>
              </a:rPr>
              <a:t>. Myös </a:t>
            </a:r>
            <a:r>
              <a:rPr lang="fi-FI" b="1" dirty="0">
                <a:ea typeface="+mn-lt"/>
                <a:cs typeface="+mn-lt"/>
              </a:rPr>
              <a:t>Euroopan unionin tuomioistuin toimii itsenäisesti.</a:t>
            </a:r>
            <a:endParaRPr lang="fi-FI" dirty="0">
              <a:ea typeface="+mn-lt"/>
              <a:cs typeface="+mn-lt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fi-FI" dirty="0">
                <a:ea typeface="+mn-lt"/>
                <a:cs typeface="+mn-lt"/>
              </a:rPr>
              <a:t>Jäsenmaat kuitenkin ovat pitäneet viimekätisen vallan omissa käsissään. </a:t>
            </a:r>
            <a:endParaRPr lang="fi-FI">
              <a:ea typeface="+mn-lt"/>
              <a:cs typeface="+mn-lt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fi-FI" dirty="0">
                <a:ea typeface="+mn-lt"/>
                <a:cs typeface="+mn-lt"/>
              </a:rPr>
              <a:t>Ulko- ja turvallisuuspolitiikka perustuu jäsenvaltioiden yhteistyöhön ja perustuu niiden yksimielisyyteen.</a:t>
            </a:r>
            <a:r>
              <a:rPr lang="fi-FI" b="1" dirty="0">
                <a:ea typeface="+mn-lt"/>
                <a:cs typeface="+mn-lt"/>
              </a:rPr>
              <a:t> </a:t>
            </a:r>
            <a:endParaRPr lang="fi-FI" dirty="0">
              <a:ea typeface="+mn-lt"/>
              <a:cs typeface="+mn-lt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fi-FI" b="1" dirty="0">
                <a:ea typeface="+mn-lt"/>
                <a:cs typeface="+mn-lt"/>
              </a:rPr>
              <a:t>Jäsenmailla on mahdollisuus erota unionista.</a:t>
            </a:r>
            <a:endParaRPr lang="fi-FI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6298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FAB0B4-7C3F-4916-B861-449A8CB44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042"/>
            <a:ext cx="10515600" cy="58859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cs typeface="Calibri"/>
              </a:rPr>
              <a:t>-       </a:t>
            </a:r>
            <a:r>
              <a:rPr lang="fi-FI" b="1" dirty="0">
                <a:cs typeface="Calibri"/>
              </a:rPr>
              <a:t>Euroopan unionin neuvostossa </a:t>
            </a:r>
            <a:r>
              <a:rPr lang="fi-FI" dirty="0">
                <a:cs typeface="Calibri"/>
              </a:rPr>
              <a:t>jäsenmailla on niiden koon mukaan määräytyvä äänimäärä.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fi-FI" dirty="0">
                <a:cs typeface="Calibri"/>
              </a:rPr>
              <a:t>-      </a:t>
            </a:r>
            <a:r>
              <a:rPr lang="fi-FI" b="1" dirty="0">
                <a:cs typeface="Calibri"/>
              </a:rPr>
              <a:t> Yhteiset toimielimet rajoittavat jäsenmaiden mahdollisuuksia ajaa pelkästään omia etujaan</a:t>
            </a:r>
            <a:r>
              <a:rPr lang="fi-FI" dirty="0">
                <a:cs typeface="Calibri"/>
              </a:rPr>
              <a:t> muiden kustannuksella.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fi-FI" dirty="0">
                <a:cs typeface="Calibri"/>
              </a:rPr>
              <a:t>-       </a:t>
            </a:r>
            <a:r>
              <a:rPr lang="fi-FI" b="1" dirty="0">
                <a:cs typeface="Calibri"/>
              </a:rPr>
              <a:t>Lakiesitykset etenevät komissiosta parlamenttiin ja Euroopan unionin neuvostoon</a:t>
            </a:r>
            <a:r>
              <a:rPr lang="fi-FI" dirty="0">
                <a:cs typeface="Calibri"/>
              </a:rPr>
              <a:t>. Lakien sisältöön pyritään vaikuttamaan lobbaamalla.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fi-FI" dirty="0">
                <a:cs typeface="Calibri"/>
              </a:rPr>
              <a:t>-       </a:t>
            </a:r>
            <a:r>
              <a:rPr lang="fi-FI" b="1" dirty="0">
                <a:cs typeface="Calibri"/>
              </a:rPr>
              <a:t>Suomessa EU-asioiden käsittely on pääministerin vastuulla, joka johtaa Suomen EU-politiikkaa. </a:t>
            </a:r>
          </a:p>
          <a:p>
            <a:pPr marL="0" indent="0">
              <a:buNone/>
            </a:pPr>
            <a:r>
              <a:rPr lang="fi-FI" b="1" dirty="0">
                <a:cs typeface="Calibri"/>
              </a:rPr>
              <a:t>- Eduskunta ja sen suuri valiokunta toimivat valtioneuvoston rinnalla EU-asioiden valmistelussa ja päätöksenteossa.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07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77C3B3-A99E-4BDB-B788-9AF1F5887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cs typeface="Calibri Light"/>
              </a:rPr>
              <a:t>Ryhmikset</a:t>
            </a:r>
            <a:r>
              <a:rPr lang="fi-FI" dirty="0">
                <a:cs typeface="Calibri Light"/>
              </a:rPr>
              <a:t> EU (tehdään, jos aikaa)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7757F3-18E2-464F-A955-07F962A79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cs typeface="Calibri"/>
              </a:rPr>
              <a:t>1. parlamentti</a:t>
            </a:r>
          </a:p>
          <a:p>
            <a:pPr marL="0" indent="0">
              <a:buNone/>
            </a:pPr>
            <a:r>
              <a:rPr lang="fi-FI" dirty="0">
                <a:cs typeface="Calibri"/>
              </a:rPr>
              <a:t>2. komissio</a:t>
            </a:r>
          </a:p>
          <a:p>
            <a:pPr marL="0" indent="0">
              <a:buNone/>
            </a:pPr>
            <a:r>
              <a:rPr lang="fi-FI" dirty="0">
                <a:cs typeface="Calibri"/>
              </a:rPr>
              <a:t>3. </a:t>
            </a:r>
            <a:r>
              <a:rPr lang="fi-FI" dirty="0" err="1">
                <a:cs typeface="Calibri"/>
              </a:rPr>
              <a:t>Eurpoppa</a:t>
            </a:r>
            <a:r>
              <a:rPr lang="fi-FI" dirty="0">
                <a:cs typeface="Calibri"/>
              </a:rPr>
              <a:t>-neuvosto</a:t>
            </a:r>
          </a:p>
          <a:p>
            <a:pPr marL="0" indent="0">
              <a:buNone/>
            </a:pPr>
            <a:r>
              <a:rPr lang="fi-FI" dirty="0">
                <a:cs typeface="Calibri"/>
              </a:rPr>
              <a:t>4. Euroopan unionin neuvosto</a:t>
            </a:r>
          </a:p>
          <a:p>
            <a:pPr marL="0" indent="0">
              <a:buNone/>
            </a:pPr>
            <a:r>
              <a:rPr lang="fi-FI" dirty="0">
                <a:cs typeface="Calibri"/>
              </a:rPr>
              <a:t>5. EKP</a:t>
            </a:r>
          </a:p>
          <a:p>
            <a:pPr marL="0" indent="0">
              <a:buNone/>
            </a:pPr>
            <a:r>
              <a:rPr lang="fi-FI" dirty="0">
                <a:cs typeface="Calibri"/>
              </a:rPr>
              <a:t>6. Euroopan unionin tuomioistuin </a:t>
            </a:r>
          </a:p>
        </p:txBody>
      </p:sp>
    </p:spTree>
    <p:extLst>
      <p:ext uri="{BB962C8B-B14F-4D97-AF65-F5344CB8AC3E}">
        <p14:creationId xmlns:p14="http://schemas.microsoft.com/office/powerpoint/2010/main" val="615136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Office-teema</vt:lpstr>
      <vt:lpstr>9. EU:n toimielimet ja päätöksenteko </vt:lpstr>
      <vt:lpstr>PowerPoint-esitys</vt:lpstr>
      <vt:lpstr>PowerPoint-esitys</vt:lpstr>
      <vt:lpstr>10. Liittovaltio ja valtioiden liitto</vt:lpstr>
      <vt:lpstr>PowerPoint-esitys</vt:lpstr>
      <vt:lpstr>PowerPoint-esitys</vt:lpstr>
      <vt:lpstr>PowerPoint-esitys</vt:lpstr>
      <vt:lpstr>Ryhmikset EU (tehdään, jos aikaa)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168</cp:revision>
  <dcterms:created xsi:type="dcterms:W3CDTF">2012-08-08T08:08:12Z</dcterms:created>
  <dcterms:modified xsi:type="dcterms:W3CDTF">2019-11-01T08:11:43Z</dcterms:modified>
</cp:coreProperties>
</file>