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a9qymb/6oMPOrR3nlZHJVsGso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45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72189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6339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6653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7846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480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8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0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0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9" name="Google Shape;59;p11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" name="Google Shape;60;p11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2. Ateenan demokratia ja kreikkalainen tiede</a:t>
            </a:r>
            <a:br>
              <a:rPr lang="fi-FI"/>
            </a:br>
            <a:r>
              <a:rPr lang="fi-FI"/>
              <a:t/>
            </a:r>
            <a:br>
              <a:rPr lang="fi-FI"/>
            </a:br>
            <a:r>
              <a:rPr lang="fi-FI"/>
              <a:t>TIETOISKU:</a:t>
            </a:r>
            <a:br>
              <a:rPr lang="fi-FI"/>
            </a:br>
            <a:r>
              <a:rPr lang="fi-FI"/>
              <a:t>ANTIIKIN KREIKAN AIKAJANA</a:t>
            </a:r>
            <a:br>
              <a:rPr lang="fi-FI"/>
            </a:br>
            <a:endParaRPr/>
          </a:p>
        </p:txBody>
      </p:sp>
      <p:sp>
        <p:nvSpPr>
          <p:cNvPr id="68" name="Google Shape;68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Kreikan historian pääkaudet</a:t>
            </a:r>
            <a:endParaRPr/>
          </a:p>
        </p:txBody>
      </p:sp>
      <p:sp>
        <p:nvSpPr>
          <p:cNvPr id="75" name="Google Shape;75;p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Pronssikausi  1600−1100 eaa.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Rautakausi: 1100−800 eaa.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Arkaainen aikakausi: 800−490 eaa.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Klassinen kausi: 490−323 eaa.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Hellenistinen kausi: 323−146 eaa.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Roomalainen kausi: 146 eaa.−324 jaa.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Bysanttilainen aika: 324−1453 jaa.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Ottomaanien aika 1453−1821 jaa.</a:t>
            </a:r>
            <a:endParaRPr/>
          </a:p>
          <a:p>
            <a:pPr marL="1085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Moderni Kreikka: 1821 jaa.−</a:t>
            </a:r>
            <a:endParaRPr/>
          </a:p>
        </p:txBody>
      </p:sp>
      <p:sp>
        <p:nvSpPr>
          <p:cNvPr id="76" name="Google Shape;76;p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77" name="Google Shape;77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Tieteen päälinjat antiikin Kreikassa</a:t>
            </a:r>
            <a:endParaRPr dirty="0"/>
          </a:p>
        </p:txBody>
      </p:sp>
      <p:sp>
        <p:nvSpPr>
          <p:cNvPr id="83" name="Google Shape;83;p3"/>
          <p:cNvSpPr txBox="1">
            <a:spLocks noGrp="1"/>
          </p:cNvSpPr>
          <p:nvPr>
            <p:ph type="body" idx="1"/>
          </p:nvPr>
        </p:nvSpPr>
        <p:spPr>
          <a:xfrm>
            <a:off x="1676400" y="3102983"/>
            <a:ext cx="22026282" cy="8524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b="1" dirty="0"/>
              <a:t>Arkaainen kausi: </a:t>
            </a:r>
            <a:r>
              <a:rPr lang="fi-FI" sz="5600" dirty="0"/>
              <a:t>800−490 eaa. Loppupuolella ajanjaksoa ensimmäiset </a:t>
            </a:r>
            <a:r>
              <a:rPr lang="fi-FI" sz="5600" dirty="0" err="1"/>
              <a:t>esisokraattiset</a:t>
            </a:r>
            <a:r>
              <a:rPr lang="fi-FI" sz="5600" dirty="0"/>
              <a:t> tieteilijät: Thales (580-luku), Pythagoras (530-luku)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b="1" dirty="0"/>
              <a:t>Klassinen kausi: 490−323 eaa</a:t>
            </a:r>
            <a:r>
              <a:rPr lang="fi-FI" sz="5600" dirty="0"/>
              <a:t>. Kreikkalaisen kulttuurin kultakausi, kehitystä tieteessä, taiteessa, politiikassa. Klassinen filosofia kehittyy: Sokrates (420-luku), Platon (380-luku), Aristoteles (350-luku)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b="1" dirty="0"/>
              <a:t>Hellenistinen kausi: </a:t>
            </a:r>
            <a:r>
              <a:rPr lang="fi-FI" sz="5600" dirty="0"/>
              <a:t>323−146 eaa. Kreikkalainen kulttuuri levittäytyy Aleksanteri Suuren valloitusten myötä. Stoalaisuus, epikurolaisuus.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b="1" dirty="0"/>
              <a:t>Roomalainen kausi: </a:t>
            </a:r>
            <a:r>
              <a:rPr lang="fi-FI" sz="5600" dirty="0"/>
              <a:t>146 eaa.−324 jaa. Rooma valloitti Kreikan alueet 100-luvulla eaa.</a:t>
            </a:r>
            <a:endParaRPr dirty="0"/>
          </a:p>
        </p:txBody>
      </p:sp>
      <p:sp>
        <p:nvSpPr>
          <p:cNvPr id="84" name="Google Shape;84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85" name="Google Shape;85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Antiikin Kreikan vaikutusten leviäminen</a:t>
            </a:r>
            <a:endParaRPr/>
          </a:p>
        </p:txBody>
      </p:sp>
      <p:sp>
        <p:nvSpPr>
          <p:cNvPr id="91" name="Google Shape;91;p4"/>
          <p:cNvSpPr txBox="1">
            <a:spLocks noGrp="1"/>
          </p:cNvSpPr>
          <p:nvPr>
            <p:ph type="body" idx="1"/>
          </p:nvPr>
        </p:nvSpPr>
        <p:spPr>
          <a:xfrm>
            <a:off x="1676400" y="3043742"/>
            <a:ext cx="22026282" cy="8524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dirty="0"/>
              <a:t>Antiikin Kreikka on monien suurten ajatusten syntypaikka.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dirty="0"/>
              <a:t>Osa ajatuksista, kuten Ptolemaioksen maakeskeinen käsitys, vaikutti aina keskiajan loppuun saakka.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dirty="0"/>
              <a:t>Osaa opetetaan vieläkin, kuten Aristoteleen filosofiaa ja Pythagoraan matematiikkaa.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dirty="0"/>
              <a:t>Kreikkalaiset vaikutteet levisivät myös Lähi-itään. Antiikin filosofia säilyi pitkälti keskiajan arabioppineiden ansiosta.</a:t>
            </a:r>
            <a:endParaRPr dirty="0"/>
          </a:p>
          <a:p>
            <a:pPr marL="914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 dirty="0"/>
              <a:t>Kreikkalainen kulttuuri, tiede ja taide olivat ylivertaisia roomalaisiin verrattuna. Roomalaiset omaksuivat vaikutteita Kreikasta.</a:t>
            </a:r>
            <a:endParaRPr dirty="0"/>
          </a:p>
        </p:txBody>
      </p:sp>
      <p:sp>
        <p:nvSpPr>
          <p:cNvPr id="92" name="Google Shape;92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93" name="Google Shape;93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268</Words>
  <Application>Microsoft Office PowerPoint</Application>
  <PresentationFormat>Mukautettu</PresentationFormat>
  <Paragraphs>30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2. Ateenan demokratia ja kreikkalainen tiede  TIETOISKU: ANTIIKIN KREIKAN AIKAJANA </vt:lpstr>
      <vt:lpstr>Kreikan historian pääkaudet</vt:lpstr>
      <vt:lpstr>Tieteen päälinjat antiikin Kreikassa</vt:lpstr>
      <vt:lpstr>Antiikin Kreikan vaikutusten leviäminen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Ateenan demokratia ja kreikkalainen tiede  TIETOISKU: ANTIIKIN KREIKAN AIKAJANA </dc:title>
  <dc:creator>Peuraharju Arita</dc:creator>
  <cp:lastModifiedBy>Opettaja</cp:lastModifiedBy>
  <cp:revision>1</cp:revision>
  <dcterms:modified xsi:type="dcterms:W3CDTF">2023-08-16T04:59:46Z</dcterms:modified>
</cp:coreProperties>
</file>