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Merriweather Sans" panose="020B0604020202020204" charset="0"/>
      <p:regular r:id="rId11"/>
      <p:bold r:id="rId12"/>
      <p:italic r:id="rId13"/>
      <p:boldItalic r:id="rId14"/>
    </p:embeddedFont>
    <p:embeddedFont>
      <p:font typeface="Verdana" panose="020B060403050404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1" clrIdx="0"/>
  <p:cmAuthor id="1" name="Hannele Palo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4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4575778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451403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3932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0725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301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4014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180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4366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142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100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50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50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ppt-ope_psd-pohja-3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6"/>
            <a:ext cx="3429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itiyslaki.fi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9" name="Shape 89" descr="forum4-etukansi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419600" y="21336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1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</a:t>
            </a: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apset ensin!</a:t>
            </a: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Äitiyslaki </a:t>
            </a:r>
            <a:r>
              <a:rPr lang="fi-FI" dirty="0">
                <a:solidFill>
                  <a:srgbClr val="000000"/>
                </a:solidFill>
              </a:rPr>
              <a:t>ennen: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96" name="Shape 96"/>
          <p:cNvSpPr/>
          <p:nvPr/>
        </p:nvSpPr>
        <p:spPr>
          <a:xfrm>
            <a:off x="598600" y="1420350"/>
            <a:ext cx="2796900" cy="40173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kaksi naista halusi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lapsen ennen vuoden 2018 lainmuutosta:</a:t>
            </a:r>
            <a:endParaRPr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51325" y="1076325"/>
            <a:ext cx="2914650" cy="47053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6589376" y="5654541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Kuvasarjan lähde:</a:t>
            </a:r>
          </a:p>
          <a:p>
            <a:r>
              <a:rPr lang="fi-FI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http://aitiyslaki.fi/</a:t>
            </a:r>
            <a:endParaRPr lang="fi-FI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Äitiyslaki</a:t>
            </a:r>
            <a:r>
              <a:rPr lang="fi-FI">
                <a:solidFill>
                  <a:srgbClr val="000000"/>
                </a:solidFill>
              </a:rPr>
              <a:t> ennen: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0025" y="1420350"/>
            <a:ext cx="3386183" cy="40173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hape 96"/>
          <p:cNvSpPr/>
          <p:nvPr/>
        </p:nvSpPr>
        <p:spPr>
          <a:xfrm>
            <a:off x="598600" y="1420350"/>
            <a:ext cx="2796900" cy="40173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kaksi naista halusi lapsen ennen vuoden 2018 lainmuutosta:</a:t>
            </a:r>
            <a:endParaRPr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Äitiysla</a:t>
            </a:r>
            <a:r>
              <a:rPr lang="fi-FI">
                <a:solidFill>
                  <a:srgbClr val="000000"/>
                </a:solidFill>
              </a:rPr>
              <a:t>ki ennen: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11" name="Shape 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2800" y="1345825"/>
            <a:ext cx="3570934" cy="40173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hape 96"/>
          <p:cNvSpPr/>
          <p:nvPr/>
        </p:nvSpPr>
        <p:spPr>
          <a:xfrm>
            <a:off x="598600" y="1420350"/>
            <a:ext cx="2796900" cy="40173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kaksi naista halusi lapsen ennen vuoden 2018 lainmuutosta:</a:t>
            </a:r>
            <a:endParaRPr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Äitiyslaki 2018</a:t>
            </a:r>
            <a:endParaRPr/>
          </a:p>
        </p:txBody>
      </p:sp>
      <p:pic>
        <p:nvPicPr>
          <p:cNvPr id="117" name="Shape 117"/>
          <p:cNvPicPr preferRelativeResize="0"/>
          <p:nvPr/>
        </p:nvPicPr>
        <p:blipFill rotWithShape="1">
          <a:blip r:embed="rId3">
            <a:alphaModFix/>
          </a:blip>
          <a:srcRect t="14864"/>
          <a:stretch/>
        </p:blipFill>
        <p:spPr>
          <a:xfrm>
            <a:off x="488575" y="2186275"/>
            <a:ext cx="2590800" cy="375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Shape 1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79375" y="2186275"/>
            <a:ext cx="2619375" cy="340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Shape 1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35500" y="2186275"/>
            <a:ext cx="2590800" cy="2962275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/>
          <p:nvPr/>
        </p:nvSpPr>
        <p:spPr>
          <a:xfrm>
            <a:off x="685800" y="1042150"/>
            <a:ext cx="7516800" cy="10724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Tehtävä 1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Selvitä, miten kuvasarjan tilanne muuttuu tai muuttui vuonna 2018 hyväksytyn äitiyslain seurauksena.</a:t>
            </a:r>
            <a:endParaRPr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Äitiyslaki 2018</a:t>
            </a: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598600" y="1420350"/>
            <a:ext cx="2796900" cy="40173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Tilanne lakimuutoksen jälkeen:</a:t>
            </a:r>
            <a:endParaRPr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7" name="Shape 1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01725" y="1367825"/>
            <a:ext cx="2796900" cy="41223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Äitiyslaki 2018</a:t>
            </a:r>
            <a:endParaRPr/>
          </a:p>
        </p:txBody>
      </p:sp>
      <p:sp>
        <p:nvSpPr>
          <p:cNvPr id="133" name="Shape 133"/>
          <p:cNvSpPr/>
          <p:nvPr/>
        </p:nvSpPr>
        <p:spPr>
          <a:xfrm>
            <a:off x="598600" y="1420350"/>
            <a:ext cx="2796900" cy="40173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Tilanne lakimuutoksen jälkeen:</a:t>
            </a:r>
            <a:endParaRPr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34" name="Shape 1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5375" y="1420350"/>
            <a:ext cx="2591806" cy="401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Lait ja yhteiskunta</a:t>
            </a:r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1600" marR="0" lvl="0" indent="0" algn="l" rtl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fi-FI" b="1" dirty="0"/>
              <a:t>Tehtävä 2</a:t>
            </a:r>
          </a:p>
          <a:p>
            <a:pPr marL="9144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lphaLcParenR"/>
            </a:pPr>
            <a:r>
              <a:rPr lang="fi-FI" dirty="0"/>
              <a:t>Perustele väite: äitiyslain muutos on hyvä esimerkki siitä, kuinka lait heijas</a:t>
            </a:r>
            <a:r>
              <a:rPr lang="fi-FI" dirty="0">
                <a:solidFill>
                  <a:srgbClr val="000000"/>
                </a:solidFill>
              </a:rPr>
              <a:t>tavat yhteiskunnan muutosta.</a:t>
            </a:r>
            <a:endParaRPr dirty="0"/>
          </a:p>
          <a:p>
            <a:pPr marL="9144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lphaLcParenR"/>
            </a:pPr>
            <a:r>
              <a:rPr lang="fi-FI" dirty="0"/>
              <a:t>Selvitä korkeimman oikeuden päätös (KKO:2012:11). Millä tavalla myös tuo päätös on hyvä esimerkki yhteiskunnan muuttumisen vaikutuksesta vanhempia koskevaan lainsäädäntöön?</a:t>
            </a: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LEA_Forum4_ope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129</Words>
  <Application>Microsoft Office PowerPoint</Application>
  <PresentationFormat>Näytössä katseltava diaesitys (4:3)</PresentationFormat>
  <Paragraphs>27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Merriweather Sans</vt:lpstr>
      <vt:lpstr>Verdana</vt:lpstr>
      <vt:lpstr>0LEA_Forum4_ope</vt:lpstr>
      <vt:lpstr>PowerPoint-esitys</vt:lpstr>
      <vt:lpstr>Äitiyslaki ennen:</vt:lpstr>
      <vt:lpstr>Äitiyslaki ennen:</vt:lpstr>
      <vt:lpstr>Äitiyslaki ennen:</vt:lpstr>
      <vt:lpstr>Äitiyslaki 2018</vt:lpstr>
      <vt:lpstr>Äitiyslaki 2018</vt:lpstr>
      <vt:lpstr>Äitiyslaki 2018</vt:lpstr>
      <vt:lpstr>Lait ja yhteiskunta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Lehtinen, Karri V</dc:creator>
  <cp:lastModifiedBy>Oppilas</cp:lastModifiedBy>
  <cp:revision>3</cp:revision>
  <dcterms:modified xsi:type="dcterms:W3CDTF">2018-11-20T09:13:23Z</dcterms:modified>
</cp:coreProperties>
</file>