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7" r:id="rId2"/>
    <p:sldId id="261" r:id="rId3"/>
    <p:sldId id="267" r:id="rId4"/>
    <p:sldId id="268" r:id="rId5"/>
  </p:sldIdLst>
  <p:sldSz cx="9144000" cy="6858000" type="screen4x3"/>
  <p:notesSz cx="9942513" cy="67611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3179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C2C35-A0DF-4F7E-9259-9E67F9784037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3179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7435F-CA3A-47D5-A8BD-0A8EC0BEDD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395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29FE7-20C5-4732-8B32-CE3C36FF1E35}" type="datetimeFigureOut">
              <a:rPr lang="fi-FI" smtClean="0"/>
              <a:pPr/>
              <a:t>29.10.2015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33F6-37A9-498D-971E-2033BEF4DAFD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AVOIR= OLLA JOLLAKULLA, OMISTAA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J’ai</a:t>
            </a:r>
            <a:r>
              <a:rPr lang="fi-FI" dirty="0" smtClean="0"/>
              <a:t> = Minulla on</a:t>
            </a:r>
          </a:p>
          <a:p>
            <a:r>
              <a:rPr lang="fi-FI" dirty="0" err="1" smtClean="0"/>
              <a:t>Tu</a:t>
            </a:r>
            <a:r>
              <a:rPr lang="fi-FI" dirty="0" smtClean="0"/>
              <a:t> as = Sinulla on</a:t>
            </a:r>
          </a:p>
          <a:p>
            <a:r>
              <a:rPr lang="fi-FI" dirty="0" err="1" smtClean="0"/>
              <a:t>Il/elle</a:t>
            </a:r>
            <a:r>
              <a:rPr lang="fi-FI" dirty="0" smtClean="0"/>
              <a:t> a = Hänellä on</a:t>
            </a:r>
          </a:p>
          <a:p>
            <a:r>
              <a:rPr lang="fi-FI" dirty="0" smtClean="0"/>
              <a:t>On a = omistetaan, meillä on (puhekieli)</a:t>
            </a:r>
          </a:p>
          <a:p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avons</a:t>
            </a:r>
            <a:r>
              <a:rPr lang="fi-FI" dirty="0" smtClean="0"/>
              <a:t> = Meillä on</a:t>
            </a:r>
          </a:p>
          <a:p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avez</a:t>
            </a:r>
            <a:r>
              <a:rPr lang="fi-FI" dirty="0" smtClean="0"/>
              <a:t> = Teillä on</a:t>
            </a:r>
          </a:p>
          <a:p>
            <a:r>
              <a:rPr lang="fi-FI" dirty="0" err="1" smtClean="0"/>
              <a:t>Ils/elles</a:t>
            </a:r>
            <a:r>
              <a:rPr lang="fi-FI" dirty="0" smtClean="0"/>
              <a:t> </a:t>
            </a:r>
            <a:r>
              <a:rPr lang="fi-FI" dirty="0" err="1" smtClean="0"/>
              <a:t>ont</a:t>
            </a:r>
            <a:r>
              <a:rPr lang="fi-FI" dirty="0" smtClean="0"/>
              <a:t> = Heillä on</a:t>
            </a:r>
          </a:p>
        </p:txBody>
      </p:sp>
      <p:pic>
        <p:nvPicPr>
          <p:cNvPr id="1027" name="Picture 3" descr="C:\Users\Heli\AppData\Local\Microsoft\Windows\Temporary Internet Files\Content.IE5\GJJRRZD6\MC90042383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96752"/>
            <a:ext cx="2388768" cy="193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58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AVOIR-VERBIÄ KÄYTETÄÄN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795320" cy="4781128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Ilmaistaessa</a:t>
            </a:r>
          </a:p>
          <a:p>
            <a:pPr>
              <a:buFont typeface="Wingdings" pitchFamily="2" charset="2"/>
              <a:buChar char="Ø"/>
            </a:pPr>
            <a:r>
              <a:rPr lang="fi-FI" dirty="0" smtClean="0"/>
              <a:t>Omistamista</a:t>
            </a:r>
          </a:p>
          <a:p>
            <a:pPr marL="0" indent="0">
              <a:buNone/>
            </a:pPr>
            <a:r>
              <a:rPr lang="fi-FI" dirty="0" err="1" smtClean="0"/>
              <a:t>J’ai</a:t>
            </a:r>
            <a:r>
              <a:rPr lang="fi-FI" dirty="0" smtClean="0"/>
              <a:t> un </a:t>
            </a:r>
            <a:r>
              <a:rPr lang="fi-FI" dirty="0" err="1" smtClean="0"/>
              <a:t>ticket</a:t>
            </a:r>
            <a:r>
              <a:rPr lang="fi-FI" dirty="0" smtClean="0"/>
              <a:t> de </a:t>
            </a:r>
            <a:r>
              <a:rPr lang="fi-FI" dirty="0" err="1" smtClean="0"/>
              <a:t>métro</a:t>
            </a:r>
            <a:r>
              <a:rPr lang="fi-FI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i-FI" dirty="0" smtClean="0"/>
              <a:t>Ikää</a:t>
            </a:r>
          </a:p>
          <a:p>
            <a:pPr marL="0" indent="0">
              <a:buNone/>
            </a:pPr>
            <a:r>
              <a:rPr lang="fi-FI" dirty="0" err="1" smtClean="0"/>
              <a:t>Tu</a:t>
            </a:r>
            <a:r>
              <a:rPr lang="fi-FI" dirty="0" smtClean="0"/>
              <a:t> as </a:t>
            </a:r>
            <a:r>
              <a:rPr lang="fi-FI" dirty="0" err="1" smtClean="0"/>
              <a:t>quinze</a:t>
            </a:r>
            <a:r>
              <a:rPr lang="fi-FI" dirty="0" smtClean="0"/>
              <a:t> </a:t>
            </a:r>
            <a:r>
              <a:rPr lang="fi-FI" dirty="0" err="1" smtClean="0"/>
              <a:t>ans</a:t>
            </a:r>
            <a:r>
              <a:rPr lang="fi-FI" dirty="0" smtClean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fi-FI" dirty="0" smtClean="0"/>
              <a:t>Kuumuutta</a:t>
            </a:r>
          </a:p>
          <a:p>
            <a:pPr marL="0" indent="0">
              <a:buNone/>
            </a:pP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avons</a:t>
            </a:r>
            <a:r>
              <a:rPr lang="fi-FI" dirty="0" smtClean="0"/>
              <a:t> </a:t>
            </a:r>
            <a:r>
              <a:rPr lang="fi-FI" dirty="0" err="1" smtClean="0"/>
              <a:t>chaud</a:t>
            </a:r>
            <a:r>
              <a:rPr lang="fi-FI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fi-FI" dirty="0" smtClean="0"/>
              <a:t>Kylmyyttä</a:t>
            </a:r>
          </a:p>
          <a:p>
            <a:pPr marL="0" indent="0">
              <a:buNone/>
            </a:pP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avez</a:t>
            </a:r>
            <a:r>
              <a:rPr lang="fi-FI" dirty="0" smtClean="0"/>
              <a:t> </a:t>
            </a:r>
            <a:r>
              <a:rPr lang="fi-FI" dirty="0" err="1" smtClean="0"/>
              <a:t>froid</a:t>
            </a:r>
            <a:r>
              <a:rPr lang="fi-FI" dirty="0" smtClean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fi-FI" dirty="0" smtClean="0"/>
              <a:t>Janoa</a:t>
            </a:r>
          </a:p>
          <a:p>
            <a:pPr marL="0" indent="0">
              <a:buNone/>
            </a:pPr>
            <a:r>
              <a:rPr lang="fi-FI" dirty="0" smtClean="0"/>
              <a:t>Il n’ a </a:t>
            </a:r>
            <a:r>
              <a:rPr lang="fi-FI" dirty="0" err="1" smtClean="0"/>
              <a:t>pas</a:t>
            </a:r>
            <a:r>
              <a:rPr lang="fi-FI" dirty="0" smtClean="0"/>
              <a:t> </a:t>
            </a:r>
            <a:r>
              <a:rPr lang="fi-FI" dirty="0" err="1" smtClean="0"/>
              <a:t>soif</a:t>
            </a:r>
            <a:r>
              <a:rPr lang="fi-FI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i-FI" dirty="0" smtClean="0"/>
              <a:t>Nälkää</a:t>
            </a:r>
          </a:p>
          <a:p>
            <a:pPr marL="0" indent="0">
              <a:buNone/>
            </a:pP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n’ai</a:t>
            </a:r>
            <a:r>
              <a:rPr lang="fi-FI" dirty="0" smtClean="0"/>
              <a:t> plus </a:t>
            </a:r>
            <a:r>
              <a:rPr lang="fi-FI" dirty="0" err="1" smtClean="0"/>
              <a:t>faim</a:t>
            </a:r>
            <a:r>
              <a:rPr lang="fi-FI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fi-FI" dirty="0"/>
              <a:t>k</a:t>
            </a:r>
            <a:r>
              <a:rPr lang="fi-FI" dirty="0" smtClean="0"/>
              <a:t>ipua jossakin paikassa</a:t>
            </a:r>
          </a:p>
          <a:p>
            <a:pPr marL="0" indent="0">
              <a:buNone/>
            </a:pP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avons</a:t>
            </a:r>
            <a:r>
              <a:rPr lang="fi-FI" dirty="0" smtClean="0"/>
              <a:t> </a:t>
            </a:r>
            <a:r>
              <a:rPr lang="fi-FI" dirty="0" err="1" smtClean="0"/>
              <a:t>mal</a:t>
            </a:r>
            <a:r>
              <a:rPr lang="fi-FI" dirty="0" smtClean="0"/>
              <a:t> à la </a:t>
            </a:r>
            <a:r>
              <a:rPr lang="fi-FI" dirty="0" err="1" smtClean="0"/>
              <a:t>tête</a:t>
            </a:r>
            <a:r>
              <a:rPr lang="fi-FI" dirty="0" smtClean="0"/>
              <a:t>. </a:t>
            </a:r>
          </a:p>
          <a:p>
            <a:pPr>
              <a:buFont typeface="Wingdings" pitchFamily="2" charset="2"/>
              <a:buChar char="Ø"/>
            </a:pPr>
            <a:endParaRPr lang="fi-FI" dirty="0" smtClean="0"/>
          </a:p>
        </p:txBody>
      </p:sp>
      <p:pic>
        <p:nvPicPr>
          <p:cNvPr id="1026" name="Picture 2" descr="C:\Users\pir_henkilökunta\AppData\Local\Microsoft\Windows\Temporary Internet Files\Content.IE5\1R6DC9Z0\MC9002869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431" y="1412776"/>
            <a:ext cx="1872208" cy="184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r_henkilökunta\AppData\Local\Microsoft\Windows\Temporary Internet Files\Content.IE5\1R6DC9Z0\MC90035375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1848581" cy="197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ir_henkilökunta\AppData\Local\Microsoft\Windows\Temporary Internet Files\Content.IE5\3GK82XC4\MC90042383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553" y="3933056"/>
            <a:ext cx="188277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84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Kivun ilmaisu: </a:t>
            </a:r>
            <a:r>
              <a:rPr lang="fi-FI" dirty="0" err="1" smtClean="0"/>
              <a:t>avoir</a:t>
            </a:r>
            <a:r>
              <a:rPr lang="fi-FI" dirty="0" smtClean="0"/>
              <a:t> </a:t>
            </a:r>
            <a:r>
              <a:rPr lang="fi-FI" dirty="0" err="1" smtClean="0"/>
              <a:t>mal</a:t>
            </a:r>
            <a:r>
              <a:rPr lang="fi-FI" dirty="0" smtClean="0"/>
              <a:t> à + ruumiinosa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107504" y="1465853"/>
            <a:ext cx="2088232" cy="79208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FEMINIINI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5" name="Pyöristetty suorakulmio 4"/>
          <p:cNvSpPr/>
          <p:nvPr/>
        </p:nvSpPr>
        <p:spPr>
          <a:xfrm>
            <a:off x="2343100" y="1474465"/>
            <a:ext cx="2088232" cy="79208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MASKULIINI</a:t>
            </a: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4644008" y="1474465"/>
            <a:ext cx="2088232" cy="7920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VOKAALI- TAI H-ALKUISET </a:t>
            </a:r>
            <a:endParaRPr lang="fi-FI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6876256" y="1465853"/>
            <a:ext cx="2088232" cy="7920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MONIKKO</a:t>
            </a:r>
            <a:endParaRPr lang="fi-FI" dirty="0"/>
          </a:p>
        </p:txBody>
      </p:sp>
      <p:sp>
        <p:nvSpPr>
          <p:cNvPr id="8" name="Alanuoli 7"/>
          <p:cNvSpPr/>
          <p:nvPr/>
        </p:nvSpPr>
        <p:spPr>
          <a:xfrm>
            <a:off x="5235413" y="2641337"/>
            <a:ext cx="936104" cy="86409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Alanuoli 9"/>
          <p:cNvSpPr/>
          <p:nvPr/>
        </p:nvSpPr>
        <p:spPr>
          <a:xfrm>
            <a:off x="2919164" y="2641337"/>
            <a:ext cx="936104" cy="864096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Alanuoli 10"/>
          <p:cNvSpPr/>
          <p:nvPr/>
        </p:nvSpPr>
        <p:spPr>
          <a:xfrm>
            <a:off x="737886" y="2641337"/>
            <a:ext cx="93610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lanuoli 11"/>
          <p:cNvSpPr/>
          <p:nvPr/>
        </p:nvSpPr>
        <p:spPr>
          <a:xfrm>
            <a:off x="7380312" y="2641337"/>
            <a:ext cx="936104" cy="86409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Pyöristetty suorakulmio 12"/>
          <p:cNvSpPr/>
          <p:nvPr/>
        </p:nvSpPr>
        <p:spPr>
          <a:xfrm>
            <a:off x="131406" y="4719819"/>
            <a:ext cx="2088232" cy="79208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à la </a:t>
            </a:r>
            <a:r>
              <a:rPr lang="fi-FI" dirty="0" err="1" smtClean="0"/>
              <a:t>tête</a:t>
            </a:r>
            <a:endParaRPr lang="fi-FI" dirty="0"/>
          </a:p>
        </p:txBody>
      </p:sp>
      <p:sp>
        <p:nvSpPr>
          <p:cNvPr id="14" name="Pyöristetty suorakulmio 13"/>
          <p:cNvSpPr/>
          <p:nvPr/>
        </p:nvSpPr>
        <p:spPr>
          <a:xfrm>
            <a:off x="2415974" y="4729580"/>
            <a:ext cx="2088232" cy="79208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a</a:t>
            </a:r>
            <a:r>
              <a:rPr lang="fi-FI" dirty="0" smtClean="0"/>
              <a:t>u </a:t>
            </a:r>
            <a:r>
              <a:rPr lang="fi-FI" dirty="0" err="1" smtClean="0"/>
              <a:t>ventre</a:t>
            </a:r>
            <a:endParaRPr lang="fi-FI" dirty="0"/>
          </a:p>
        </p:txBody>
      </p:sp>
      <p:sp>
        <p:nvSpPr>
          <p:cNvPr id="15" name="Pyöristetty suorakulmio 14"/>
          <p:cNvSpPr/>
          <p:nvPr/>
        </p:nvSpPr>
        <p:spPr>
          <a:xfrm>
            <a:off x="4659349" y="4739341"/>
            <a:ext cx="2088232" cy="7920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à </a:t>
            </a:r>
            <a:r>
              <a:rPr lang="fi-FI" dirty="0" err="1" smtClean="0"/>
              <a:t>l’oreille</a:t>
            </a:r>
            <a:endParaRPr lang="fi-FI" dirty="0"/>
          </a:p>
        </p:txBody>
      </p:sp>
      <p:sp>
        <p:nvSpPr>
          <p:cNvPr id="16" name="Pyöristetty suorakulmio 15"/>
          <p:cNvSpPr/>
          <p:nvPr/>
        </p:nvSpPr>
        <p:spPr>
          <a:xfrm>
            <a:off x="6963272" y="4739341"/>
            <a:ext cx="2088232" cy="7920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bg2"/>
                </a:solidFill>
              </a:rPr>
              <a:t>a</a:t>
            </a:r>
            <a:r>
              <a:rPr lang="fi-FI" dirty="0" err="1" smtClean="0">
                <a:solidFill>
                  <a:schemeClr val="bg2"/>
                </a:solidFill>
              </a:rPr>
              <a:t>ux</a:t>
            </a:r>
            <a:r>
              <a:rPr lang="fi-FI" dirty="0" smtClean="0">
                <a:solidFill>
                  <a:schemeClr val="bg2"/>
                </a:solidFill>
              </a:rPr>
              <a:t> </a:t>
            </a:r>
            <a:r>
              <a:rPr lang="fi-FI" dirty="0" err="1" smtClean="0">
                <a:solidFill>
                  <a:schemeClr val="bg2"/>
                </a:solidFill>
              </a:rPr>
              <a:t>dents</a:t>
            </a:r>
            <a:endParaRPr lang="fi-FI" dirty="0"/>
          </a:p>
        </p:txBody>
      </p:sp>
      <p:sp>
        <p:nvSpPr>
          <p:cNvPr id="17" name="Pyöristetty suorakulmio 16"/>
          <p:cNvSpPr/>
          <p:nvPr/>
        </p:nvSpPr>
        <p:spPr>
          <a:xfrm>
            <a:off x="168985" y="3644529"/>
            <a:ext cx="2088232" cy="79208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À LA</a:t>
            </a:r>
            <a:endParaRPr lang="fi-FI" dirty="0"/>
          </a:p>
        </p:txBody>
      </p:sp>
      <p:sp>
        <p:nvSpPr>
          <p:cNvPr id="18" name="Pyöristetty suorakulmio 17"/>
          <p:cNvSpPr/>
          <p:nvPr/>
        </p:nvSpPr>
        <p:spPr>
          <a:xfrm>
            <a:off x="2415974" y="3644529"/>
            <a:ext cx="2088232" cy="79208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AU</a:t>
            </a:r>
            <a:endParaRPr lang="fi-FI" dirty="0"/>
          </a:p>
        </p:txBody>
      </p:sp>
      <p:sp>
        <p:nvSpPr>
          <p:cNvPr id="19" name="Pyöristetty suorakulmio 18"/>
          <p:cNvSpPr/>
          <p:nvPr/>
        </p:nvSpPr>
        <p:spPr>
          <a:xfrm>
            <a:off x="4659349" y="3644529"/>
            <a:ext cx="2088232" cy="7920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À L’</a:t>
            </a:r>
            <a:endParaRPr lang="fi-FI" dirty="0"/>
          </a:p>
        </p:txBody>
      </p:sp>
      <p:sp>
        <p:nvSpPr>
          <p:cNvPr id="20" name="Pyöristetty suorakulmio 19"/>
          <p:cNvSpPr/>
          <p:nvPr/>
        </p:nvSpPr>
        <p:spPr>
          <a:xfrm>
            <a:off x="6963272" y="3644529"/>
            <a:ext cx="2088232" cy="7920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AUX</a:t>
            </a:r>
            <a:endParaRPr lang="fi-FI" dirty="0"/>
          </a:p>
        </p:txBody>
      </p:sp>
      <p:pic>
        <p:nvPicPr>
          <p:cNvPr id="2050" name="Picture 2" descr="C:\Users\Heli\AppData\Local\Microsoft\Windows\Temporary Internet Files\Content.IE5\3TPFKUUT\MC9004344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02" y="5581583"/>
            <a:ext cx="1076239" cy="112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Heli\AppData\Local\Microsoft\Windows\Temporary Internet Files\Content.IE5\N2I6Q4Y8\MC90031224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94" y="5581584"/>
            <a:ext cx="915173" cy="101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Heli\AppData\Local\Microsoft\Windows\Temporary Internet Files\Content.IE5\MVK7GAJL\MC9002381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154" y="5581584"/>
            <a:ext cx="763909" cy="117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Heli\AppData\Local\Microsoft\Windows\Temporary Internet Files\Content.IE5\3TPFKUUT\MC90038990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213" y="5771863"/>
            <a:ext cx="1057251" cy="98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" descr="C:\Users\Heli\AppData\Local\Microsoft\Windows\Temporary Internet Files\Content.IE5\3TPFKUUT\MC90038990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588" y="5787152"/>
            <a:ext cx="895553" cy="83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83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Ruumiinosat s. 128 tekstikirja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Minulla on </a:t>
            </a:r>
            <a:r>
              <a:rPr lang="fi-FI" dirty="0" smtClean="0"/>
              <a:t>kuuma.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Sinulla on kylmä. 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Hän </a:t>
            </a:r>
            <a:r>
              <a:rPr lang="fi-FI" dirty="0"/>
              <a:t>on 15 vuotta</a:t>
            </a:r>
            <a:r>
              <a:rPr lang="fi-FI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Hänellä </a:t>
            </a:r>
            <a:r>
              <a:rPr lang="fi-FI" dirty="0"/>
              <a:t>on jano</a:t>
            </a:r>
            <a:r>
              <a:rPr lang="fi-FI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Meillä on pää kipeänä</a:t>
            </a:r>
            <a:r>
              <a:rPr lang="fi-FI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Onko </a:t>
            </a:r>
            <a:r>
              <a:rPr lang="fi-FI" dirty="0"/>
              <a:t>teillä nälkä</a:t>
            </a:r>
            <a:r>
              <a:rPr lang="fi-FI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Heillä </a:t>
            </a:r>
            <a:r>
              <a:rPr lang="fi-FI" dirty="0" smtClean="0"/>
              <a:t>(pojat) on </a:t>
            </a:r>
            <a:r>
              <a:rPr lang="fi-FI" dirty="0"/>
              <a:t>metrolippu. 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He (tytöt) </a:t>
            </a:r>
            <a:r>
              <a:rPr lang="fi-FI" dirty="0"/>
              <a:t>eivät ole 14 </a:t>
            </a:r>
            <a:r>
              <a:rPr lang="fi-FI" dirty="0" smtClean="0"/>
              <a:t>vuotta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Onko sinulla vatsa kipeä?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Hänellä (tyttö) on korva kipeä. 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Meillä ei ole hampaat kipeinä.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Minulla ei ole selkä kipeä.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Juliella ei ole kurkku kipeä enää.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2050" name="Picture 2" descr="C:\Users\pir_henkilökunta\AppData\Local\Microsoft\Windows\Temporary Internet Files\Content.IE5\1R6DC9Z0\MC90042806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034" y="1607543"/>
            <a:ext cx="1939925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66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Ruusuke-teema</Template>
  <TotalTime>215</TotalTime>
  <Words>203</Words>
  <Application>Microsoft Office PowerPoint</Application>
  <PresentationFormat>Näytössä katseltava diaesitys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LuckyTie</vt:lpstr>
      <vt:lpstr>AVOIR= OLLA JOLLAKULLA, OMISTAA</vt:lpstr>
      <vt:lpstr>AVOIR-VERBIÄ KÄYTETÄÄN</vt:lpstr>
      <vt:lpstr>Kivun ilmaisu: avoir mal à + ruumiinosa</vt:lpstr>
      <vt:lpstr>Ruumiinosat s. 128 tekstikirja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Heli</dc:creator>
  <cp:lastModifiedBy>jya_opettajat</cp:lastModifiedBy>
  <cp:revision>20</cp:revision>
  <cp:lastPrinted>2015-10-29T07:49:33Z</cp:lastPrinted>
  <dcterms:created xsi:type="dcterms:W3CDTF">2011-10-24T15:39:36Z</dcterms:created>
  <dcterms:modified xsi:type="dcterms:W3CDTF">2015-10-29T07:49:56Z</dcterms:modified>
</cp:coreProperties>
</file>