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84" r:id="rId1"/>
  </p:sldMasterIdLst>
  <p:handoutMasterIdLst>
    <p:handoutMasterId r:id="rId6"/>
  </p:handoutMasterIdLst>
  <p:sldIdLst>
    <p:sldId id="256" r:id="rId2"/>
    <p:sldId id="257" r:id="rId3"/>
    <p:sldId id="259" r:id="rId4"/>
    <p:sldId id="260" r:id="rId5"/>
  </p:sldIdLst>
  <p:sldSz cx="12192000" cy="6858000"/>
  <p:notesSz cx="6805613" cy="99441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-570" y="-90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quarter" idx="1"/>
          </p:nvPr>
        </p:nvSpPr>
        <p:spPr>
          <a:xfrm>
            <a:off x="3854939" y="0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4EE23B-B4F8-4EF6-9CE1-EFDF5BF560C7}" type="datetimeFigureOut">
              <a:rPr lang="fi-FI" smtClean="0"/>
              <a:t>18.1.2016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2"/>
          </p:nvPr>
        </p:nvSpPr>
        <p:spPr>
          <a:xfrm>
            <a:off x="0" y="9445169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3"/>
          </p:nvPr>
        </p:nvSpPr>
        <p:spPr>
          <a:xfrm>
            <a:off x="3854939" y="9445169"/>
            <a:ext cx="2949099" cy="49720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62D47B3-BDF7-45BF-96AD-50D4E5612009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92409810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 smtClean="0"/>
              <a:t>Muokkaa alaotsikon perustyyliä napsautt.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 smtClean="0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  <a:t>1/18/2016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96DFF08F-DC6B-4601-B491-B0F83F6DD2DA}" type="datetimeFigureOut">
              <a:rPr lang="en-US" dirty="0"/>
              <a:pPr/>
              <a:t>1/18/2016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fi-FI" dirty="0" smtClean="0"/>
              <a:t>1483-1546</a:t>
            </a:r>
            <a:endParaRPr lang="fi-FI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709530" y="5181600"/>
            <a:ext cx="8767860" cy="1064654"/>
          </a:xfrm>
        </p:spPr>
        <p:txBody>
          <a:bodyPr>
            <a:normAutofit/>
          </a:bodyPr>
          <a:lstStyle/>
          <a:p>
            <a:r>
              <a:rPr lang="fi-FI" sz="4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MARTTI LUTHER</a:t>
            </a:r>
            <a:endParaRPr lang="fi-FI" sz="4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5" descr="http://upload.wikimedia.org/wikipedia/commons/6/61/Luther46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000" y="457200"/>
            <a:ext cx="4392613" cy="472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458256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MARTTI LUTHERIN ELÄMÄ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fi-FI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</a:t>
            </a:r>
            <a:r>
              <a:rPr lang="fi-FI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</a:t>
            </a:r>
            <a:r>
              <a:rPr lang="fi-FI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___________________, 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jonka opetukset </a:t>
            </a:r>
            <a:r>
              <a:rPr lang="fi-FI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 95 teesiä käynnistivät ____________________ja </a:t>
            </a:r>
            <a:r>
              <a:rPr lang="fi-FI" sz="2800" u="sng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johtivat </a:t>
            </a:r>
            <a:r>
              <a:rPr lang="fi-FI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</a:t>
            </a:r>
            <a:r>
              <a:rPr lang="fi-FI" sz="2800" u="sng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syntymiseen</a:t>
            </a:r>
            <a:r>
              <a:rPr lang="fi-FI" sz="280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Luther vaikutti myös teologian ulkopuolella. Hänen </a:t>
            </a:r>
            <a:r>
              <a:rPr lang="fi-FI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r_________ </a:t>
            </a:r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 muu kirjoitustyönsä kehittivät </a:t>
            </a:r>
            <a:r>
              <a:rPr lang="fi-FI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saksan</a:t>
            </a:r>
            <a:r>
              <a:rPr lang="fi-FI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_______________, </a:t>
            </a:r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ja hän oli </a:t>
            </a:r>
            <a:r>
              <a:rPr lang="fi-FI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aktiivinen yhteiskunnallinen vaikuttaja. </a:t>
            </a:r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Luther </a:t>
            </a:r>
            <a:r>
              <a:rPr lang="fi-FI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oli musikaalinen</a:t>
            </a:r>
            <a:r>
              <a:rPr lang="fi-FI" sz="28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; hän sepitti itse useita sävelmiä, joista tunnetuin on protestanttisissa kirkoissa </a:t>
            </a:r>
            <a:r>
              <a:rPr lang="fi-FI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tunnettu____________ ___________ ___ ______________.</a:t>
            </a:r>
            <a:endParaRPr lang="fi-FI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1945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Luther käänsi raamatun omalle äidinkielelleen</a:t>
            </a:r>
            <a:endParaRPr lang="fi-FI" dirty="0"/>
          </a:p>
        </p:txBody>
      </p:sp>
      <p:pic>
        <p:nvPicPr>
          <p:cNvPr id="4" name="Picture 6" descr="http://upload.wikimedia.org/wikipedia/commons/0/03/Lutherbibel.jp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97572" y="2096037"/>
            <a:ext cx="5320948" cy="403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952298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fi-FI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Luther löysi apostoli Paavalin opetuksesta, että ihminen ei pelastu omilla teoillaan, vaan J_____________ _____-&gt;tämän takia Luther nousi anekauppaa vastaan</a:t>
            </a:r>
          </a:p>
          <a:p>
            <a:r>
              <a:rPr lang="fi-FI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” Kun ___________kirstuun kilahtaa, __________taivaaseen vilahtaa.”</a:t>
            </a:r>
          </a:p>
          <a:p>
            <a:r>
              <a:rPr lang="fi-FI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Raamattu ei </a:t>
            </a:r>
            <a:r>
              <a:rPr lang="fi-FI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puhu ___________, </a:t>
            </a:r>
            <a:r>
              <a:rPr lang="fi-FI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pyhimyksistä, </a:t>
            </a:r>
            <a:r>
              <a:rPr lang="fi-FI" sz="28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eikä___________, </a:t>
            </a:r>
            <a:r>
              <a:rPr lang="fi-FI" sz="28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ei pappien naimattomuudesta, ei paavista.</a:t>
            </a:r>
          </a:p>
          <a:p>
            <a:endParaRPr lang="fi-FI" sz="28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86288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erusta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Perusta</Template>
  <TotalTime>106</TotalTime>
  <Words>116</Words>
  <Application>Microsoft Office PowerPoint</Application>
  <PresentationFormat>Mukautettu</PresentationFormat>
  <Paragraphs>9</Paragraphs>
  <Slides>4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4</vt:i4>
      </vt:variant>
    </vt:vector>
  </HeadingPairs>
  <TitlesOfParts>
    <vt:vector size="5" baseType="lpstr">
      <vt:lpstr>Perusta</vt:lpstr>
      <vt:lpstr>1483-1546</vt:lpstr>
      <vt:lpstr>MARTTI LUTHERIN ELÄMÄ</vt:lpstr>
      <vt:lpstr>Luther käänsi raamatun omalle äidinkielelleen</vt:lpstr>
      <vt:lpstr>PowerPoint-esitys</vt:lpstr>
    </vt:vector>
  </TitlesOfParts>
  <Company>Hewlett-Packard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1483-1546</dc:title>
  <dc:creator>Asiakas</dc:creator>
  <cp:lastModifiedBy>oppilas</cp:lastModifiedBy>
  <cp:revision>15</cp:revision>
  <cp:lastPrinted>2016-01-11T09:06:58Z</cp:lastPrinted>
  <dcterms:created xsi:type="dcterms:W3CDTF">2015-03-15T16:39:04Z</dcterms:created>
  <dcterms:modified xsi:type="dcterms:W3CDTF">2016-01-18T11:22:55Z</dcterms:modified>
</cp:coreProperties>
</file>