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</a:fld>
            <a:endParaRPr lang="fi-FI" alt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135560" y="260648"/>
            <a:ext cx="8191822" cy="1109539"/>
          </a:xfrm>
        </p:spPr>
        <p:txBody>
          <a:bodyPr>
            <a:normAutofit fontScale="90000"/>
          </a:bodyPr>
          <a:lstStyle/>
          <a:p>
            <a:r>
              <a:rPr lang="en-US" dirty="0"/>
              <a:t>Latinalainen Amerikka </a:t>
            </a:r>
            <a:r>
              <a:rPr lang="fi-FI" dirty="0"/>
              <a:t>–</a:t>
            </a:r>
            <a:r>
              <a:rPr lang="en-US" dirty="0"/>
              <a:t> Yhdysvaltojen takapiha?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5560" y="1717919"/>
            <a:ext cx="3898569" cy="4351338"/>
          </a:xfrm>
        </p:spPr>
        <p:txBody>
          <a:bodyPr/>
          <a:lstStyle/>
          <a:p>
            <a:pPr marL="114300" lvl="0" indent="0">
              <a:buSzPct val="100000"/>
              <a:buNone/>
            </a:pPr>
            <a:r>
              <a:rPr lang="fi-FI" b="1" dirty="0"/>
              <a:t>Tehtävät</a:t>
            </a:r>
            <a:endParaRPr lang="en-US" b="1" dirty="0"/>
          </a:p>
          <a:p>
            <a:pPr marL="571500" lvl="0" indent="-457200">
              <a:buSzPct val="100000"/>
              <a:buFont typeface="+mj-lt"/>
              <a:buAutoNum type="arabicPeriod"/>
            </a:pPr>
            <a:r>
              <a:rPr lang="en-US" dirty="0"/>
              <a:t>Tutki oheista pilakuvaa. Mikä on sen sanoma?</a:t>
            </a:r>
            <a:endParaRPr lang="en-US" dirty="0"/>
          </a:p>
          <a:p>
            <a:pPr marL="571500" lvl="0" indent="-457200">
              <a:buSzPct val="100000"/>
              <a:buFont typeface="+mj-lt"/>
              <a:buAutoNum type="arabicPeriod"/>
            </a:pPr>
            <a:r>
              <a:rPr lang="en-US" dirty="0"/>
              <a:t>Selvitä käsitteet</a:t>
            </a:r>
            <a:endParaRPr lang="en-US" dirty="0"/>
          </a:p>
          <a:p>
            <a:pPr marL="914400" lvl="1" indent="-342900">
              <a:spcBef>
                <a:spcPts val="1000"/>
              </a:spcBef>
              <a:buSzPct val="100000"/>
              <a:buAutoNum type="alphaLcParenR"/>
            </a:pPr>
            <a:r>
              <a:rPr lang="en-US" sz="2000" dirty="0"/>
              <a:t>dollari-imperialismi</a:t>
            </a:r>
            <a:endParaRPr lang="en-US" sz="2000" dirty="0"/>
          </a:p>
          <a:p>
            <a:pPr marL="914400" lvl="1" indent="-342900">
              <a:spcBef>
                <a:spcPts val="1000"/>
              </a:spcBef>
              <a:buSzPct val="100000"/>
              <a:buAutoNum type="alphaLcParenR"/>
            </a:pPr>
            <a:r>
              <a:rPr lang="en-US" sz="2000" dirty="0"/>
              <a:t>Monroen oppi.</a:t>
            </a:r>
            <a:endParaRPr lang="en-US" sz="2000" dirty="0"/>
          </a:p>
          <a:p>
            <a:pPr marL="457200" lvl="0" indent="-342900">
              <a:buSzPct val="100000"/>
              <a:buAutoNum type="arabicPeriod"/>
            </a:pPr>
            <a:endParaRPr lang="en-US" dirty="0"/>
          </a:p>
          <a:p>
            <a:pPr marL="0" indent="0">
              <a:buNone/>
              <a:defRPr/>
            </a:pP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00056" y="1052736"/>
            <a:ext cx="3571912" cy="51125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056" y="198437"/>
            <a:ext cx="813435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Latinalainen Amerikka </a:t>
            </a:r>
            <a:r>
              <a:rPr lang="fi-FI" dirty="0"/>
              <a:t>–</a:t>
            </a:r>
            <a:r>
              <a:rPr lang="en-US" dirty="0"/>
              <a:t> Yhdysvaltojen takapiha?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2160011" y="1772816"/>
            <a:ext cx="8001000" cy="4353347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i-FI" b="1" dirty="0"/>
              <a:t>Tehtävät</a:t>
            </a:r>
            <a:endParaRPr lang="en-US" b="1" dirty="0"/>
          </a:p>
          <a:p>
            <a:pPr marL="457200" lvl="0" indent="-457200">
              <a:buFont typeface="+mj-lt"/>
              <a:buAutoNum type="arabicPeriod" startAt="3"/>
            </a:pPr>
            <a:r>
              <a:rPr lang="en-US" dirty="0"/>
              <a:t>Selvitä, miten Yhdysvallat on puuttunut Latinalaisen Amerikan tapahtumiin 1800- ja 1900-luvuilla. Käytä esimerkikkitapauksina seuraavia maita:</a:t>
            </a:r>
            <a:endParaRPr lang="en-US" dirty="0"/>
          </a:p>
          <a:p>
            <a:pPr marL="914400" lvl="1" indent="-342900">
              <a:spcBef>
                <a:spcPts val="0"/>
              </a:spcBef>
              <a:buSzPct val="100000"/>
            </a:pPr>
            <a:r>
              <a:rPr lang="en-US" sz="2000" dirty="0"/>
              <a:t>Meksiko</a:t>
            </a:r>
            <a:endParaRPr lang="en-US" sz="2000" dirty="0"/>
          </a:p>
          <a:p>
            <a:pPr marL="914400" lvl="1" indent="-342900">
              <a:spcBef>
                <a:spcPts val="0"/>
              </a:spcBef>
              <a:buSzPct val="100000"/>
            </a:pPr>
            <a:r>
              <a:rPr lang="en-US" sz="2000" dirty="0"/>
              <a:t>Chile</a:t>
            </a:r>
            <a:endParaRPr lang="en-US" sz="2000" dirty="0"/>
          </a:p>
          <a:p>
            <a:pPr marL="914400" lvl="1" indent="-342900">
              <a:spcBef>
                <a:spcPts val="0"/>
              </a:spcBef>
              <a:buSzPct val="100000"/>
            </a:pPr>
            <a:r>
              <a:rPr lang="en-US" sz="2000" dirty="0"/>
              <a:t>Nicaragua</a:t>
            </a:r>
            <a:endParaRPr lang="en-US" sz="2000" dirty="0"/>
          </a:p>
          <a:p>
            <a:pPr marL="914400" lvl="1" indent="-342900">
              <a:spcBef>
                <a:spcPts val="0"/>
              </a:spcBef>
              <a:buSzPct val="100000"/>
            </a:pPr>
            <a:r>
              <a:rPr lang="en-US" sz="2000" dirty="0"/>
              <a:t>El Salvador</a:t>
            </a:r>
            <a:endParaRPr lang="en-US" sz="2000" dirty="0"/>
          </a:p>
          <a:p>
            <a:pPr marL="914400" lvl="1" indent="-342900">
              <a:spcBef>
                <a:spcPts val="0"/>
              </a:spcBef>
              <a:buSzPct val="100000"/>
            </a:pPr>
            <a:r>
              <a:rPr lang="en-US" sz="2000" dirty="0"/>
              <a:t>Kuuba </a:t>
            </a:r>
            <a:endParaRPr lang="en-US" sz="2000" dirty="0"/>
          </a:p>
          <a:p>
            <a:pPr marL="457200" lvl="0" indent="-457200">
              <a:buFont typeface="+mj-lt"/>
              <a:buAutoNum type="arabicPeriod" startAt="3"/>
            </a:pPr>
            <a:r>
              <a:rPr lang="en-US" dirty="0"/>
              <a:t>Etsi netistä pilakuvia, joissa ilmenee Yhdysvaltojen poliittinen valta Latinalaisessa Amerikassa.</a:t>
            </a:r>
            <a:endParaRPr lang="en-US" dirty="0"/>
          </a:p>
        </p:txBody>
      </p:sp>
      <p:sp>
        <p:nvSpPr>
          <p:cNvPr id="17412" name="Rectangle 6"/>
          <p:cNvSpPr/>
          <p:nvPr/>
        </p:nvSpPr>
        <p:spPr bwMode="auto">
          <a:xfrm>
            <a:off x="6096000" y="1600200"/>
            <a:ext cx="4191000" cy="444976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</Words>
  <Application>WPS Presentation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6" baseType="lpstr">
      <vt:lpstr>Arial</vt:lpstr>
      <vt:lpstr>SimSun</vt:lpstr>
      <vt:lpstr>Wingdings</vt:lpstr>
      <vt:lpstr>Calibri Light</vt:lpstr>
      <vt:lpstr>Calibri</vt:lpstr>
      <vt:lpstr>Microsoft YaHei</vt:lpstr>
      <vt:lpstr/>
      <vt:lpstr>Arial Unicode MS</vt:lpstr>
      <vt:lpstr>Verdana</vt:lpstr>
      <vt:lpstr>MS PGothic</vt:lpstr>
      <vt:lpstr>Geneva</vt:lpstr>
      <vt:lpstr>Liberation Mono</vt:lpstr>
      <vt:lpstr>Lucida Grande</vt:lpstr>
      <vt:lpstr>Office Theme</vt:lpstr>
      <vt:lpstr>Latinalainen Amerikka – Yhdysvaltojen takapiha?</vt:lpstr>
      <vt:lpstr>Latinalainen Amerikka – Yhdysvaltojen takapiha?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Latinalainen Amerikka – Yhdysvaltojen takapiha?</dc:title>
  <dc:creator/>
  <cp:lastModifiedBy>Ahmala</cp:lastModifiedBy>
  <cp:revision>1</cp:revision>
  <dcterms:created xsi:type="dcterms:W3CDTF">2020-11-20T09:22:41Z</dcterms:created>
  <dcterms:modified xsi:type="dcterms:W3CDTF">2020-11-20T09:22:42Z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1033-11.2.0.9669</vt:lpwstr>
  </property>
</Properties>
</file>