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999" r:id="rId5"/>
    <p:sldMasterId id="2147483998" r:id="rId6"/>
    <p:sldMasterId id="2147484042" r:id="rId7"/>
  </p:sldMasterIdLst>
  <p:notesMasterIdLst>
    <p:notesMasterId r:id="rId19"/>
  </p:notesMasterIdLst>
  <p:handoutMasterIdLst>
    <p:handoutMasterId r:id="rId20"/>
  </p:handoutMasterIdLst>
  <p:sldIdLst>
    <p:sldId id="2158" r:id="rId8"/>
    <p:sldId id="256" r:id="rId9"/>
    <p:sldId id="257" r:id="rId10"/>
    <p:sldId id="2193" r:id="rId11"/>
    <p:sldId id="2198" r:id="rId12"/>
    <p:sldId id="2195" r:id="rId13"/>
    <p:sldId id="262" r:id="rId14"/>
    <p:sldId id="2210" r:id="rId15"/>
    <p:sldId id="2201" r:id="rId16"/>
    <p:sldId id="2207" r:id="rId17"/>
    <p:sldId id="2183" r:id="rId18"/>
  </p:sldIdLst>
  <p:sldSz cx="24377650" cy="13716000"/>
  <p:notesSz cx="6797675" cy="9926638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3A71F0DA-2A0C-124D-81BB-BB371A2282F8}">
          <p14:sldIdLst>
            <p14:sldId id="2158"/>
            <p14:sldId id="256"/>
            <p14:sldId id="257"/>
            <p14:sldId id="2193"/>
            <p14:sldId id="2198"/>
            <p14:sldId id="2195"/>
            <p14:sldId id="262"/>
            <p14:sldId id="2210"/>
            <p14:sldId id="2201"/>
            <p14:sldId id="2207"/>
            <p14:sldId id="2183"/>
          </p14:sldIdLst>
        </p14:section>
        <p14:section name="Lopetus" id="{5E5F3FFD-FAC3-6D46-9304-705703F831E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8112" userDrawn="1">
          <p15:clr>
            <a:srgbClr val="A4A3A4"/>
          </p15:clr>
        </p15:guide>
        <p15:guide id="4" pos="14254" userDrawn="1">
          <p15:clr>
            <a:srgbClr val="A4A3A4"/>
          </p15:clr>
        </p15:guide>
        <p15:guide id="5" pos="1030" userDrawn="1">
          <p15:clr>
            <a:srgbClr val="A4A3A4"/>
          </p15:clr>
        </p15:guide>
        <p15:guide id="8" orient="horz" pos="5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4AEDDE"/>
    <a:srgbClr val="000000"/>
    <a:srgbClr val="00A47D"/>
    <a:srgbClr val="3B1F4D"/>
    <a:srgbClr val="FDEA57"/>
    <a:srgbClr val="583F52"/>
    <a:srgbClr val="74FBC3"/>
    <a:srgbClr val="F6DC0D"/>
    <a:srgbClr val="75B901"/>
    <a:srgbClr val="169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832" y="68"/>
      </p:cViewPr>
      <p:guideLst>
        <p:guide orient="horz" pos="8112"/>
        <p:guide pos="14254"/>
        <p:guide pos="1030"/>
        <p:guide orient="horz" pos="5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538" tIns="45769" rIns="91538" bIns="45769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538" tIns="45769" rIns="91538" bIns="45769" rtlCol="0"/>
          <a:lstStyle>
            <a:lvl1pPr algn="r">
              <a:defRPr sz="1200"/>
            </a:lvl1pPr>
          </a:lstStyle>
          <a:p>
            <a:fld id="{6445EF93-0BFE-4D83-82C8-CCAF114F9127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538" tIns="45769" rIns="91538" bIns="45769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538" tIns="45769" rIns="91538" bIns="45769" rtlCol="0" anchor="b"/>
          <a:lstStyle>
            <a:lvl1pPr algn="r">
              <a:defRPr sz="1200"/>
            </a:lvl1pPr>
          </a:lstStyle>
          <a:p>
            <a:fld id="{AC6B30A4-9ED3-48AB-A2E1-B4FF91BCBC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424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538" tIns="45769" rIns="91538" bIns="45769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538" tIns="45769" rIns="91538" bIns="45769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38" tIns="45769" rIns="91538" bIns="4576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538" tIns="45769" rIns="91538" bIns="4576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538" tIns="45769" rIns="91538" bIns="45769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538" tIns="45769" rIns="91538" bIns="45769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fi-FI"/>
              <a:t>Muokkaa tekstiä naps.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9699E-233E-F348-BB40-2634D738D0E4}" type="datetime1">
              <a:rPr lang="fi-FI" smtClean="0"/>
              <a:t>2.12.2025</a:t>
            </a:fld>
            <a:endParaRPr lang="fi-FI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Esimerkiksi esityksen nimi, esittäjä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F8806-C074-1048-BDDB-408E5170414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676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kuva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758462" y="3845170"/>
            <a:ext cx="13809784" cy="778644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Muokkaa tekstiä naps.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5" hasCustomPrompt="1"/>
          </p:nvPr>
        </p:nvSpPr>
        <p:spPr>
          <a:xfrm>
            <a:off x="16137923" y="3845169"/>
            <a:ext cx="6563763" cy="7786445"/>
          </a:xfrm>
        </p:spPr>
        <p:txBody>
          <a:bodyPr anchor="ctr"/>
          <a:lstStyle/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D27C4-A418-324A-BAE7-1179D083833B}" type="datetime1">
              <a:rPr lang="fi-FI" smtClean="0"/>
              <a:t>2.12.2025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Esimerkiksi esityksen nimi, esittäjä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F8806-C074-1048-BDDB-408E5170414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989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ältö_kuva_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675965" y="730259"/>
            <a:ext cx="14745136" cy="2651126"/>
          </a:xfrm>
        </p:spPr>
        <p:txBody>
          <a:bodyPr anchor="b">
            <a:normAutofit/>
          </a:bodyPr>
          <a:lstStyle>
            <a:lvl1pPr>
              <a:defRPr sz="9600"/>
            </a:lvl1pPr>
          </a:lstStyle>
          <a:p>
            <a:r>
              <a:rPr lang="fi-FI"/>
              <a:t>Muokkaa tekstiä naps.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sz="quarter" idx="15" hasCustomPrompt="1"/>
          </p:nvPr>
        </p:nvSpPr>
        <p:spPr>
          <a:xfrm>
            <a:off x="1676400" y="3756569"/>
            <a:ext cx="14744702" cy="2834633"/>
          </a:xfrm>
        </p:spPr>
        <p:txBody>
          <a:bodyPr>
            <a:normAutofit/>
          </a:bodyPr>
          <a:lstStyle>
            <a:lvl1pPr marL="0" indent="0" algn="l">
              <a:buNone/>
              <a:defRPr sz="4000"/>
            </a:lvl1pPr>
            <a:lvl2pPr marL="914217" indent="0" algn="l">
              <a:buNone/>
              <a:defRPr sz="3200"/>
            </a:lvl2pPr>
            <a:lvl3pPr marL="1828434" indent="0" algn="l">
              <a:buNone/>
              <a:defRPr sz="2800"/>
            </a:lvl3pPr>
            <a:lvl4pPr marL="2742651" indent="0" algn="l">
              <a:buNone/>
              <a:defRPr sz="2400"/>
            </a:lvl4pPr>
            <a:lvl5pPr marL="3656868" indent="0" algn="l">
              <a:buNone/>
              <a:defRPr sz="2400"/>
            </a:lvl5pPr>
          </a:lstStyle>
          <a:p>
            <a:pPr lvl="0"/>
            <a:r>
              <a:rPr lang="fi-FI"/>
              <a:t>Muokkaa tekstiä naps.</a:t>
            </a: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74" y="11658624"/>
            <a:ext cx="2044700" cy="1295376"/>
          </a:xfrm>
          <a:prstGeom prst="rect">
            <a:avLst/>
          </a:prstGeom>
        </p:spPr>
      </p:pic>
      <p:pic>
        <p:nvPicPr>
          <p:cNvPr id="6" name="Kuvan paikkamerkki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229" y="-7928"/>
            <a:ext cx="6969876" cy="13723928"/>
          </a:xfrm>
          <a:prstGeom prst="rect">
            <a:avLst/>
          </a:prstGeom>
        </p:spPr>
      </p:pic>
      <p:sp>
        <p:nvSpPr>
          <p:cNvPr id="8" name="Rectangle 5"/>
          <p:cNvSpPr/>
          <p:nvPr userDrawn="1"/>
        </p:nvSpPr>
        <p:spPr>
          <a:xfrm>
            <a:off x="17403228" y="0"/>
            <a:ext cx="6969877" cy="13723928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Normaali" charset="0"/>
            </a:endParaRPr>
          </a:p>
        </p:txBody>
      </p:sp>
      <p:sp>
        <p:nvSpPr>
          <p:cNvPr id="11" name="Shape 2617"/>
          <p:cNvSpPr/>
          <p:nvPr/>
        </p:nvSpPr>
        <p:spPr>
          <a:xfrm>
            <a:off x="20391531" y="10347691"/>
            <a:ext cx="1054522" cy="8628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latin typeface="Calibri Normaali" charset="0"/>
              <a:ea typeface="Calibri Normaali" charset="0"/>
              <a:cs typeface="Calibri Normaali" charset="0"/>
            </a:endParaRPr>
          </a:p>
        </p:txBody>
      </p:sp>
      <p:sp>
        <p:nvSpPr>
          <p:cNvPr id="14" name="Shape 2934"/>
          <p:cNvSpPr/>
          <p:nvPr/>
        </p:nvSpPr>
        <p:spPr>
          <a:xfrm>
            <a:off x="20521017" y="2216377"/>
            <a:ext cx="724340" cy="995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8563" y="10800"/>
                  <a:pt x="6750" y="9481"/>
                  <a:pt x="6750" y="7855"/>
                </a:cubicBezTo>
                <a:cubicBezTo>
                  <a:pt x="6750" y="6228"/>
                  <a:pt x="8563" y="4909"/>
                  <a:pt x="10800" y="4909"/>
                </a:cubicBezTo>
                <a:cubicBezTo>
                  <a:pt x="13037" y="4909"/>
                  <a:pt x="14850" y="6228"/>
                  <a:pt x="14850" y="7855"/>
                </a:cubicBezTo>
                <a:cubicBezTo>
                  <a:pt x="14850" y="9481"/>
                  <a:pt x="13037" y="10800"/>
                  <a:pt x="10800" y="10800"/>
                </a:cubicBezTo>
                <a:moveTo>
                  <a:pt x="10800" y="3927"/>
                </a:moveTo>
                <a:cubicBezTo>
                  <a:pt x="7817" y="3927"/>
                  <a:pt x="5400" y="5686"/>
                  <a:pt x="5400" y="7855"/>
                </a:cubicBezTo>
                <a:cubicBezTo>
                  <a:pt x="5400" y="10023"/>
                  <a:pt x="7817" y="11782"/>
                  <a:pt x="10800" y="11782"/>
                </a:cubicBezTo>
                <a:cubicBezTo>
                  <a:pt x="13783" y="11782"/>
                  <a:pt x="16200" y="10023"/>
                  <a:pt x="16200" y="7855"/>
                </a:cubicBezTo>
                <a:cubicBezTo>
                  <a:pt x="16200" y="5686"/>
                  <a:pt x="13783" y="3927"/>
                  <a:pt x="10800" y="3927"/>
                </a:cubicBezTo>
                <a:moveTo>
                  <a:pt x="10800" y="20127"/>
                </a:moveTo>
                <a:cubicBezTo>
                  <a:pt x="10800" y="20127"/>
                  <a:pt x="1350" y="13745"/>
                  <a:pt x="1350" y="7855"/>
                </a:cubicBezTo>
                <a:cubicBezTo>
                  <a:pt x="1350" y="4059"/>
                  <a:pt x="5581" y="982"/>
                  <a:pt x="10800" y="982"/>
                </a:cubicBezTo>
                <a:cubicBezTo>
                  <a:pt x="16019" y="982"/>
                  <a:pt x="20250" y="4059"/>
                  <a:pt x="20250" y="7855"/>
                </a:cubicBezTo>
                <a:cubicBezTo>
                  <a:pt x="20250" y="13745"/>
                  <a:pt x="10800" y="20127"/>
                  <a:pt x="10800" y="20127"/>
                </a:cubicBezTo>
                <a:moveTo>
                  <a:pt x="10800" y="0"/>
                </a:moveTo>
                <a:cubicBezTo>
                  <a:pt x="4836" y="0"/>
                  <a:pt x="0" y="3517"/>
                  <a:pt x="0" y="7855"/>
                </a:cubicBezTo>
                <a:cubicBezTo>
                  <a:pt x="0" y="14236"/>
                  <a:pt x="10800" y="21600"/>
                  <a:pt x="10800" y="21600"/>
                </a:cubicBezTo>
                <a:cubicBezTo>
                  <a:pt x="10800" y="21600"/>
                  <a:pt x="21600" y="14236"/>
                  <a:pt x="21600" y="7855"/>
                </a:cubicBezTo>
                <a:cubicBezTo>
                  <a:pt x="21600" y="3517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latin typeface="Calibri Normaali" charset="0"/>
              <a:ea typeface="Calibri Normaali" charset="0"/>
              <a:cs typeface="Calibri Normaali" charset="0"/>
            </a:endParaRPr>
          </a:p>
        </p:txBody>
      </p:sp>
      <p:sp>
        <p:nvSpPr>
          <p:cNvPr id="17" name="Shape 2715"/>
          <p:cNvSpPr/>
          <p:nvPr/>
        </p:nvSpPr>
        <p:spPr>
          <a:xfrm>
            <a:off x="20470677" y="6319451"/>
            <a:ext cx="825019" cy="825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21600"/>
                </a:moveTo>
                <a:lnTo>
                  <a:pt x="17673" y="21600"/>
                </a:lnTo>
                <a:lnTo>
                  <a:pt x="17673" y="20618"/>
                </a:lnTo>
                <a:lnTo>
                  <a:pt x="15709" y="20618"/>
                </a:lnTo>
                <a:cubicBezTo>
                  <a:pt x="15709" y="20618"/>
                  <a:pt x="15709" y="21600"/>
                  <a:pt x="15709" y="21600"/>
                </a:cubicBezTo>
                <a:close/>
                <a:moveTo>
                  <a:pt x="11782" y="21600"/>
                </a:moveTo>
                <a:lnTo>
                  <a:pt x="13745" y="21600"/>
                </a:lnTo>
                <a:lnTo>
                  <a:pt x="13745" y="20618"/>
                </a:lnTo>
                <a:lnTo>
                  <a:pt x="11782" y="20618"/>
                </a:lnTo>
                <a:cubicBezTo>
                  <a:pt x="11782" y="20618"/>
                  <a:pt x="11782" y="21600"/>
                  <a:pt x="11782" y="21600"/>
                </a:cubicBezTo>
                <a:close/>
                <a:moveTo>
                  <a:pt x="7855" y="982"/>
                </a:moveTo>
                <a:lnTo>
                  <a:pt x="9818" y="982"/>
                </a:lnTo>
                <a:lnTo>
                  <a:pt x="9818" y="0"/>
                </a:lnTo>
                <a:lnTo>
                  <a:pt x="7855" y="0"/>
                </a:lnTo>
                <a:cubicBezTo>
                  <a:pt x="7855" y="0"/>
                  <a:pt x="7855" y="982"/>
                  <a:pt x="7855" y="982"/>
                </a:cubicBezTo>
                <a:close/>
                <a:moveTo>
                  <a:pt x="11782" y="982"/>
                </a:moveTo>
                <a:lnTo>
                  <a:pt x="13745" y="982"/>
                </a:lnTo>
                <a:lnTo>
                  <a:pt x="13745" y="0"/>
                </a:lnTo>
                <a:lnTo>
                  <a:pt x="11782" y="0"/>
                </a:lnTo>
                <a:cubicBezTo>
                  <a:pt x="11782" y="0"/>
                  <a:pt x="11782" y="982"/>
                  <a:pt x="11782" y="982"/>
                </a:cubicBezTo>
                <a:close/>
                <a:moveTo>
                  <a:pt x="15709" y="982"/>
                </a:moveTo>
                <a:lnTo>
                  <a:pt x="17673" y="982"/>
                </a:lnTo>
                <a:lnTo>
                  <a:pt x="17673" y="0"/>
                </a:lnTo>
                <a:lnTo>
                  <a:pt x="15709" y="0"/>
                </a:lnTo>
                <a:cubicBezTo>
                  <a:pt x="15709" y="0"/>
                  <a:pt x="15709" y="982"/>
                  <a:pt x="15709" y="982"/>
                </a:cubicBezTo>
                <a:close/>
                <a:moveTo>
                  <a:pt x="19636" y="20346"/>
                </a:moveTo>
                <a:lnTo>
                  <a:pt x="19636" y="21420"/>
                </a:lnTo>
                <a:cubicBezTo>
                  <a:pt x="20470" y="21123"/>
                  <a:pt x="21128" y="20467"/>
                  <a:pt x="21426" y="19636"/>
                </a:cubicBezTo>
                <a:lnTo>
                  <a:pt x="20350" y="19636"/>
                </a:lnTo>
                <a:cubicBezTo>
                  <a:pt x="20177" y="19929"/>
                  <a:pt x="19931" y="20174"/>
                  <a:pt x="19636" y="20346"/>
                </a:cubicBezTo>
                <a:moveTo>
                  <a:pt x="20618" y="5891"/>
                </a:moveTo>
                <a:lnTo>
                  <a:pt x="21600" y="5891"/>
                </a:lnTo>
                <a:lnTo>
                  <a:pt x="21600" y="3927"/>
                </a:lnTo>
                <a:lnTo>
                  <a:pt x="20618" y="3927"/>
                </a:lnTo>
                <a:cubicBezTo>
                  <a:pt x="20618" y="3927"/>
                  <a:pt x="20618" y="5891"/>
                  <a:pt x="20618" y="5891"/>
                </a:cubicBezTo>
                <a:close/>
                <a:moveTo>
                  <a:pt x="20618" y="9818"/>
                </a:moveTo>
                <a:lnTo>
                  <a:pt x="21600" y="9818"/>
                </a:lnTo>
                <a:lnTo>
                  <a:pt x="21600" y="7855"/>
                </a:lnTo>
                <a:lnTo>
                  <a:pt x="20618" y="7855"/>
                </a:lnTo>
                <a:cubicBezTo>
                  <a:pt x="20618" y="7855"/>
                  <a:pt x="20618" y="9818"/>
                  <a:pt x="20618" y="9818"/>
                </a:cubicBezTo>
                <a:close/>
                <a:moveTo>
                  <a:pt x="20618" y="13745"/>
                </a:moveTo>
                <a:lnTo>
                  <a:pt x="21600" y="13745"/>
                </a:lnTo>
                <a:lnTo>
                  <a:pt x="21600" y="11782"/>
                </a:lnTo>
                <a:lnTo>
                  <a:pt x="20618" y="11782"/>
                </a:lnTo>
                <a:cubicBezTo>
                  <a:pt x="20618" y="11782"/>
                  <a:pt x="20618" y="13745"/>
                  <a:pt x="20618" y="13745"/>
                </a:cubicBezTo>
                <a:close/>
                <a:moveTo>
                  <a:pt x="20618" y="17673"/>
                </a:moveTo>
                <a:lnTo>
                  <a:pt x="21600" y="17673"/>
                </a:lnTo>
                <a:lnTo>
                  <a:pt x="21600" y="15709"/>
                </a:lnTo>
                <a:lnTo>
                  <a:pt x="20618" y="15709"/>
                </a:ln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1250" y="19636"/>
                </a:moveTo>
                <a:lnTo>
                  <a:pt x="175" y="19636"/>
                </a:lnTo>
                <a:cubicBezTo>
                  <a:pt x="472" y="20467"/>
                  <a:pt x="1130" y="21123"/>
                  <a:pt x="1964" y="21420"/>
                </a:cubicBezTo>
                <a:lnTo>
                  <a:pt x="1964" y="20346"/>
                </a:lnTo>
                <a:cubicBezTo>
                  <a:pt x="1669" y="20174"/>
                  <a:pt x="1423" y="19929"/>
                  <a:pt x="1250" y="19636"/>
                </a:cubicBezTo>
                <a:moveTo>
                  <a:pt x="20350" y="1964"/>
                </a:moveTo>
                <a:lnTo>
                  <a:pt x="21426" y="1964"/>
                </a:lnTo>
                <a:cubicBezTo>
                  <a:pt x="21128" y="1133"/>
                  <a:pt x="20470" y="477"/>
                  <a:pt x="19636" y="180"/>
                </a:cubicBezTo>
                <a:lnTo>
                  <a:pt x="19636" y="1254"/>
                </a:lnTo>
                <a:cubicBezTo>
                  <a:pt x="19931" y="1426"/>
                  <a:pt x="20177" y="1670"/>
                  <a:pt x="20350" y="1964"/>
                </a:cubicBezTo>
                <a:moveTo>
                  <a:pt x="982" y="15709"/>
                </a:moveTo>
                <a:lnTo>
                  <a:pt x="0" y="15709"/>
                </a:lnTo>
                <a:lnTo>
                  <a:pt x="0" y="17673"/>
                </a:lnTo>
                <a:lnTo>
                  <a:pt x="982" y="17673"/>
                </a:lnTo>
                <a:cubicBezTo>
                  <a:pt x="982" y="17673"/>
                  <a:pt x="982" y="15709"/>
                  <a:pt x="982" y="15709"/>
                </a:cubicBezTo>
                <a:close/>
                <a:moveTo>
                  <a:pt x="982" y="7855"/>
                </a:moveTo>
                <a:lnTo>
                  <a:pt x="0" y="7855"/>
                </a:lnTo>
                <a:lnTo>
                  <a:pt x="0" y="9818"/>
                </a:lnTo>
                <a:lnTo>
                  <a:pt x="982" y="9818"/>
                </a:lnTo>
                <a:cubicBezTo>
                  <a:pt x="982" y="9818"/>
                  <a:pt x="982" y="7855"/>
                  <a:pt x="982" y="7855"/>
                </a:cubicBezTo>
                <a:close/>
                <a:moveTo>
                  <a:pt x="982" y="3927"/>
                </a:moveTo>
                <a:lnTo>
                  <a:pt x="0" y="3927"/>
                </a:lnTo>
                <a:lnTo>
                  <a:pt x="0" y="5891"/>
                </a:lnTo>
                <a:lnTo>
                  <a:pt x="982" y="5891"/>
                </a:lnTo>
                <a:cubicBezTo>
                  <a:pt x="982" y="5891"/>
                  <a:pt x="982" y="3927"/>
                  <a:pt x="982" y="3927"/>
                </a:cubicBezTo>
                <a:close/>
                <a:moveTo>
                  <a:pt x="982" y="11782"/>
                </a:moveTo>
                <a:lnTo>
                  <a:pt x="0" y="11782"/>
                </a:lnTo>
                <a:lnTo>
                  <a:pt x="0" y="13745"/>
                </a:lnTo>
                <a:lnTo>
                  <a:pt x="982" y="13745"/>
                </a:lnTo>
                <a:cubicBezTo>
                  <a:pt x="982" y="13745"/>
                  <a:pt x="982" y="11782"/>
                  <a:pt x="982" y="11782"/>
                </a:cubicBezTo>
                <a:close/>
                <a:moveTo>
                  <a:pt x="3927" y="982"/>
                </a:moveTo>
                <a:lnTo>
                  <a:pt x="5891" y="982"/>
                </a:lnTo>
                <a:lnTo>
                  <a:pt x="5891" y="0"/>
                </a:lnTo>
                <a:lnTo>
                  <a:pt x="3927" y="0"/>
                </a:lnTo>
                <a:cubicBezTo>
                  <a:pt x="3927" y="0"/>
                  <a:pt x="3927" y="982"/>
                  <a:pt x="3927" y="982"/>
                </a:cubicBezTo>
                <a:close/>
                <a:moveTo>
                  <a:pt x="7855" y="21600"/>
                </a:moveTo>
                <a:lnTo>
                  <a:pt x="9818" y="21600"/>
                </a:lnTo>
                <a:lnTo>
                  <a:pt x="9818" y="20618"/>
                </a:lnTo>
                <a:lnTo>
                  <a:pt x="7855" y="20618"/>
                </a:lnTo>
                <a:cubicBezTo>
                  <a:pt x="7855" y="20618"/>
                  <a:pt x="7855" y="21600"/>
                  <a:pt x="7855" y="21600"/>
                </a:cubicBezTo>
                <a:close/>
                <a:moveTo>
                  <a:pt x="3927" y="21600"/>
                </a:moveTo>
                <a:lnTo>
                  <a:pt x="5891" y="21600"/>
                </a:lnTo>
                <a:lnTo>
                  <a:pt x="5891" y="20618"/>
                </a:lnTo>
                <a:lnTo>
                  <a:pt x="3927" y="20618"/>
                </a:lnTo>
                <a:cubicBezTo>
                  <a:pt x="3927" y="20618"/>
                  <a:pt x="3927" y="21600"/>
                  <a:pt x="3927" y="21600"/>
                </a:cubicBezTo>
                <a:close/>
                <a:moveTo>
                  <a:pt x="175" y="1964"/>
                </a:moveTo>
                <a:lnTo>
                  <a:pt x="1250" y="1964"/>
                </a:lnTo>
                <a:cubicBezTo>
                  <a:pt x="1423" y="1670"/>
                  <a:pt x="1669" y="1426"/>
                  <a:pt x="1964" y="1254"/>
                </a:cubicBezTo>
                <a:lnTo>
                  <a:pt x="1964" y="180"/>
                </a:lnTo>
                <a:cubicBezTo>
                  <a:pt x="1130" y="477"/>
                  <a:pt x="472" y="1133"/>
                  <a:pt x="175" y="196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latin typeface="Calibri Normaali" charset="0"/>
              <a:ea typeface="Calibri Normaali" charset="0"/>
              <a:cs typeface="Calibri Normaali" charset="0"/>
            </a:endParaRPr>
          </a:p>
        </p:txBody>
      </p:sp>
      <p:sp>
        <p:nvSpPr>
          <p:cNvPr id="18" name="Tekstin paikkamerkki 17"/>
          <p:cNvSpPr>
            <a:spLocks noGrp="1"/>
          </p:cNvSpPr>
          <p:nvPr>
            <p:ph type="body" sz="quarter" idx="16" hasCustomPrompt="1"/>
          </p:nvPr>
        </p:nvSpPr>
        <p:spPr>
          <a:xfrm>
            <a:off x="19513119" y="1349655"/>
            <a:ext cx="2828925" cy="5751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9" name="Tekstin paikkamerkki 17"/>
          <p:cNvSpPr>
            <a:spLocks noGrp="1"/>
          </p:cNvSpPr>
          <p:nvPr>
            <p:ph type="body" sz="quarter" idx="17" hasCustomPrompt="1"/>
          </p:nvPr>
        </p:nvSpPr>
        <p:spPr>
          <a:xfrm>
            <a:off x="19513119" y="3468983"/>
            <a:ext cx="2828925" cy="575172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20" name="Tekstin paikkamerkki 17"/>
          <p:cNvSpPr>
            <a:spLocks noGrp="1"/>
          </p:cNvSpPr>
          <p:nvPr>
            <p:ph type="body" sz="quarter" idx="18" hasCustomPrompt="1"/>
          </p:nvPr>
        </p:nvSpPr>
        <p:spPr>
          <a:xfrm>
            <a:off x="19513119" y="5493097"/>
            <a:ext cx="2828925" cy="5751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21" name="Tekstin paikkamerkki 17"/>
          <p:cNvSpPr>
            <a:spLocks noGrp="1"/>
          </p:cNvSpPr>
          <p:nvPr>
            <p:ph type="body" sz="quarter" idx="19" hasCustomPrompt="1"/>
          </p:nvPr>
        </p:nvSpPr>
        <p:spPr>
          <a:xfrm>
            <a:off x="19513119" y="7464141"/>
            <a:ext cx="2828925" cy="575172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22" name="Tekstin paikkamerkki 17"/>
          <p:cNvSpPr>
            <a:spLocks noGrp="1"/>
          </p:cNvSpPr>
          <p:nvPr>
            <p:ph type="body" sz="quarter" idx="20" hasCustomPrompt="1"/>
          </p:nvPr>
        </p:nvSpPr>
        <p:spPr>
          <a:xfrm>
            <a:off x="19513119" y="9426452"/>
            <a:ext cx="2828925" cy="5751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23" name="Tekstin paikkamerkki 17"/>
          <p:cNvSpPr>
            <a:spLocks noGrp="1"/>
          </p:cNvSpPr>
          <p:nvPr>
            <p:ph type="body" sz="quarter" idx="21" hasCustomPrompt="1"/>
          </p:nvPr>
        </p:nvSpPr>
        <p:spPr>
          <a:xfrm>
            <a:off x="19513119" y="11619922"/>
            <a:ext cx="2828925" cy="575172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24" name="Tekstin paikkamerkki 17"/>
          <p:cNvSpPr>
            <a:spLocks noGrp="1"/>
          </p:cNvSpPr>
          <p:nvPr>
            <p:ph type="body" sz="quarter" idx="22" hasCustomPrompt="1"/>
          </p:nvPr>
        </p:nvSpPr>
        <p:spPr>
          <a:xfrm>
            <a:off x="19513119" y="12195094"/>
            <a:ext cx="2828925" cy="5751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</p:spTree>
    <p:extLst>
      <p:ext uri="{BB962C8B-B14F-4D97-AF65-F5344CB8AC3E}">
        <p14:creationId xmlns:p14="http://schemas.microsoft.com/office/powerpoint/2010/main" val="123523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1422400"/>
            <a:ext cx="3622790" cy="1016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 sz="7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5853" y="1248220"/>
            <a:ext cx="17566622" cy="2561780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8426" y="4267200"/>
            <a:ext cx="17574049" cy="7555244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BC1E9-4F19-42B3-A534-74433A2B4D08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062853972"/>
      </p:ext>
    </p:extLst>
  </p:cSld>
  <p:clrMapOvr>
    <a:masterClrMapping/>
  </p:clrMapOvr>
  <p:transition spd="slow"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/>
        </p:nvSpPr>
        <p:spPr bwMode="auto">
          <a:xfrm>
            <a:off x="-84643" y="8642350"/>
            <a:ext cx="3720132" cy="1562100"/>
          </a:xfrm>
          <a:custGeom>
            <a:avLst/>
            <a:gdLst>
              <a:gd name="T0" fmla="*/ 2147483646 w 8042"/>
              <a:gd name="T1" fmla="*/ 2147483646 h 10000"/>
              <a:gd name="T2" fmla="*/ 2147483646 w 8042"/>
              <a:gd name="T3" fmla="*/ 2147483646 h 10000"/>
              <a:gd name="T4" fmla="*/ 2147483646 w 8042"/>
              <a:gd name="T5" fmla="*/ 2147483646 h 10000"/>
              <a:gd name="T6" fmla="*/ 2147483646 w 8042"/>
              <a:gd name="T7" fmla="*/ 2147483646 h 10000"/>
              <a:gd name="T8" fmla="*/ 2147483646 w 8042"/>
              <a:gd name="T9" fmla="*/ 2147483646 h 10000"/>
              <a:gd name="T10" fmla="*/ 2147483646 w 8042"/>
              <a:gd name="T11" fmla="*/ 2147483646 h 10000"/>
              <a:gd name="T12" fmla="*/ 2147483646 w 8042"/>
              <a:gd name="T13" fmla="*/ 2147483646 h 10000"/>
              <a:gd name="T14" fmla="*/ 2147483646 w 8042"/>
              <a:gd name="T15" fmla="*/ 2147483646 h 10000"/>
              <a:gd name="T16" fmla="*/ 2147483646 w 8042"/>
              <a:gd name="T17" fmla="*/ 0 h 10000"/>
              <a:gd name="T18" fmla="*/ 0 w 8042"/>
              <a:gd name="T19" fmla="*/ 2147483646 h 10000"/>
              <a:gd name="T20" fmla="*/ 2147483646 w 8042"/>
              <a:gd name="T21" fmla="*/ 2147483646 h 1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 sz="72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8428" y="5029203"/>
            <a:ext cx="17596619" cy="4525562"/>
          </a:xfrm>
        </p:spPr>
        <p:txBody>
          <a:bodyPr anchor="b">
            <a:normAutofit/>
          </a:bodyPr>
          <a:lstStyle>
            <a:lvl1pPr>
              <a:defRPr sz="108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78428" y="9554761"/>
            <a:ext cx="17596619" cy="2252566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0007" y="9058277"/>
            <a:ext cx="1557461" cy="730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A96B2-4029-48DE-ADF9-B75784DE88C2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599841032"/>
      </p:ext>
    </p:extLst>
  </p:cSld>
  <p:clrMapOvr>
    <a:masterClrMapping/>
  </p:clrMapOvr>
  <p:transition spd="slow"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akakuva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4377650" cy="64008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675964" y="6997709"/>
            <a:ext cx="21025723" cy="2029060"/>
          </a:xfrm>
        </p:spPr>
        <p:txBody>
          <a:bodyPr anchor="b"/>
          <a:lstStyle/>
          <a:p>
            <a:r>
              <a:rPr lang="fi-FI"/>
              <a:t>Muokkaa tekstiä naps.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5" hasCustomPrompt="1"/>
          </p:nvPr>
        </p:nvSpPr>
        <p:spPr>
          <a:xfrm>
            <a:off x="1695450" y="9448800"/>
            <a:ext cx="21012150" cy="3505200"/>
          </a:xfrm>
        </p:spPr>
        <p:txBody>
          <a:bodyPr/>
          <a:lstStyle/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022" y="11658624"/>
            <a:ext cx="2044700" cy="1295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 sivu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7650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endParaRPr lang="en-US"/>
          </a:p>
        </p:txBody>
      </p:sp>
      <p:sp>
        <p:nvSpPr>
          <p:cNvPr id="3" name="Otsikko 1"/>
          <p:cNvSpPr>
            <a:spLocks noGrp="1"/>
          </p:cNvSpPr>
          <p:nvPr>
            <p:ph type="title" hasCustomPrompt="1"/>
          </p:nvPr>
        </p:nvSpPr>
        <p:spPr>
          <a:xfrm>
            <a:off x="3833380" y="3175004"/>
            <a:ext cx="16710890" cy="7365991"/>
          </a:xfr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3800" b="1" spc="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br>
              <a:rPr lang="fi-FI"/>
            </a:br>
            <a:r>
              <a:rPr lang="fi-FI"/>
              <a:t>TEKSTIÄ NAPS.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 sivun kuva_monta_tekst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7650" cy="13716000"/>
          </a:xfrm>
          <a:solidFill>
            <a:schemeClr val="accent1"/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endParaRPr lang="en-US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7" hasCustomPrompt="1"/>
          </p:nvPr>
        </p:nvSpPr>
        <p:spPr>
          <a:xfrm>
            <a:off x="1780649" y="9810697"/>
            <a:ext cx="4817859" cy="1541516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5" name="Tekstin paikkamerkki 3"/>
          <p:cNvSpPr>
            <a:spLocks noGrp="1"/>
          </p:cNvSpPr>
          <p:nvPr>
            <p:ph type="body" sz="quarter" idx="27" hasCustomPrompt="1"/>
          </p:nvPr>
        </p:nvSpPr>
        <p:spPr>
          <a:xfrm>
            <a:off x="1780649" y="8610547"/>
            <a:ext cx="4817859" cy="1200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6" name="Tekstin paikkamerkki 3"/>
          <p:cNvSpPr>
            <a:spLocks noGrp="1"/>
          </p:cNvSpPr>
          <p:nvPr>
            <p:ph type="body" sz="quarter" idx="29" hasCustomPrompt="1"/>
          </p:nvPr>
        </p:nvSpPr>
        <p:spPr>
          <a:xfrm>
            <a:off x="6987889" y="9810697"/>
            <a:ext cx="4817859" cy="1541516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sz="quarter" idx="30" hasCustomPrompt="1"/>
          </p:nvPr>
        </p:nvSpPr>
        <p:spPr>
          <a:xfrm>
            <a:off x="6987889" y="8610547"/>
            <a:ext cx="4817859" cy="1200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8" name="Tekstin paikkamerkki 3"/>
          <p:cNvSpPr>
            <a:spLocks noGrp="1"/>
          </p:cNvSpPr>
          <p:nvPr>
            <p:ph type="body" sz="quarter" idx="32" hasCustomPrompt="1"/>
          </p:nvPr>
        </p:nvSpPr>
        <p:spPr>
          <a:xfrm>
            <a:off x="12230633" y="9810697"/>
            <a:ext cx="4817859" cy="1541516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33" hasCustomPrompt="1"/>
          </p:nvPr>
        </p:nvSpPr>
        <p:spPr>
          <a:xfrm>
            <a:off x="12230633" y="8610547"/>
            <a:ext cx="4817859" cy="1200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35" hasCustomPrompt="1"/>
          </p:nvPr>
        </p:nvSpPr>
        <p:spPr>
          <a:xfrm>
            <a:off x="17473377" y="9810697"/>
            <a:ext cx="4817859" cy="1541516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36" hasCustomPrompt="1"/>
          </p:nvPr>
        </p:nvSpPr>
        <p:spPr>
          <a:xfrm>
            <a:off x="17473377" y="8610547"/>
            <a:ext cx="4817859" cy="1200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20" name="Tekstin paikkamerkki 3"/>
          <p:cNvSpPr>
            <a:spLocks noGrp="1"/>
          </p:cNvSpPr>
          <p:nvPr>
            <p:ph type="body" sz="quarter" idx="37" hasCustomPrompt="1"/>
          </p:nvPr>
        </p:nvSpPr>
        <p:spPr>
          <a:xfrm>
            <a:off x="1780649" y="5905962"/>
            <a:ext cx="4817859" cy="1541516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21" name="Tekstin paikkamerkki 3"/>
          <p:cNvSpPr>
            <a:spLocks noGrp="1"/>
          </p:cNvSpPr>
          <p:nvPr>
            <p:ph type="body" sz="quarter" idx="38" hasCustomPrompt="1"/>
          </p:nvPr>
        </p:nvSpPr>
        <p:spPr>
          <a:xfrm>
            <a:off x="1780649" y="4705812"/>
            <a:ext cx="4817859" cy="1200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22" name="Tekstin paikkamerkki 3"/>
          <p:cNvSpPr>
            <a:spLocks noGrp="1"/>
          </p:cNvSpPr>
          <p:nvPr>
            <p:ph type="body" sz="quarter" idx="39" hasCustomPrompt="1"/>
          </p:nvPr>
        </p:nvSpPr>
        <p:spPr>
          <a:xfrm>
            <a:off x="6987889" y="5905962"/>
            <a:ext cx="4817859" cy="1541516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23" name="Tekstin paikkamerkki 3"/>
          <p:cNvSpPr>
            <a:spLocks noGrp="1"/>
          </p:cNvSpPr>
          <p:nvPr>
            <p:ph type="body" sz="quarter" idx="40" hasCustomPrompt="1"/>
          </p:nvPr>
        </p:nvSpPr>
        <p:spPr>
          <a:xfrm>
            <a:off x="6987889" y="4705812"/>
            <a:ext cx="4817859" cy="1200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24" name="Tekstin paikkamerkki 3"/>
          <p:cNvSpPr>
            <a:spLocks noGrp="1"/>
          </p:cNvSpPr>
          <p:nvPr>
            <p:ph type="body" sz="quarter" idx="41" hasCustomPrompt="1"/>
          </p:nvPr>
        </p:nvSpPr>
        <p:spPr>
          <a:xfrm>
            <a:off x="12230633" y="5905962"/>
            <a:ext cx="4817859" cy="1541516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25" name="Tekstin paikkamerkki 3"/>
          <p:cNvSpPr>
            <a:spLocks noGrp="1"/>
          </p:cNvSpPr>
          <p:nvPr>
            <p:ph type="body" sz="quarter" idx="42" hasCustomPrompt="1"/>
          </p:nvPr>
        </p:nvSpPr>
        <p:spPr>
          <a:xfrm>
            <a:off x="12230633" y="4705812"/>
            <a:ext cx="4817859" cy="1200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26" name="Tekstin paikkamerkki 3"/>
          <p:cNvSpPr>
            <a:spLocks noGrp="1"/>
          </p:cNvSpPr>
          <p:nvPr>
            <p:ph type="body" sz="quarter" idx="43" hasCustomPrompt="1"/>
          </p:nvPr>
        </p:nvSpPr>
        <p:spPr>
          <a:xfrm>
            <a:off x="17473377" y="5905962"/>
            <a:ext cx="4817859" cy="1541516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27" name="Tekstin paikkamerkki 3"/>
          <p:cNvSpPr>
            <a:spLocks noGrp="1"/>
          </p:cNvSpPr>
          <p:nvPr>
            <p:ph type="body" sz="quarter" idx="44" hasCustomPrompt="1"/>
          </p:nvPr>
        </p:nvSpPr>
        <p:spPr>
          <a:xfrm>
            <a:off x="17473377" y="4705812"/>
            <a:ext cx="4817859" cy="1200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28" name="Otsikko 2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tekstiä naps.</a:t>
            </a:r>
          </a:p>
        </p:txBody>
      </p:sp>
      <p:pic>
        <p:nvPicPr>
          <p:cNvPr id="30" name="Kuva 2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722" y="748645"/>
            <a:ext cx="2063329" cy="1307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_vasen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1285034" y="579864"/>
            <a:ext cx="1895707" cy="691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alibri Normaali" charset="0"/>
            </a:endParaRPr>
          </a:p>
        </p:txBody>
      </p:sp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9434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endParaRPr lang="en-US"/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13180741" y="3549659"/>
            <a:ext cx="9233337" cy="2651126"/>
          </a:xfrm>
        </p:spPr>
        <p:txBody>
          <a:bodyPr anchor="b"/>
          <a:lstStyle/>
          <a:p>
            <a:r>
              <a:rPr lang="fi-FI"/>
              <a:t>Muokkaa tekstiä naps.</a:t>
            </a:r>
          </a:p>
        </p:txBody>
      </p:sp>
      <p:sp>
        <p:nvSpPr>
          <p:cNvPr id="5" name="Tekstin paikkamerkki 3"/>
          <p:cNvSpPr>
            <a:spLocks noGrp="1"/>
          </p:cNvSpPr>
          <p:nvPr>
            <p:ph type="body" sz="quarter" idx="15" hasCustomPrompt="1"/>
          </p:nvPr>
        </p:nvSpPr>
        <p:spPr>
          <a:xfrm>
            <a:off x="13192615" y="6515100"/>
            <a:ext cx="9227376" cy="6286500"/>
          </a:xfrm>
        </p:spPr>
        <p:txBody>
          <a:bodyPr/>
          <a:lstStyle/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_oikea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1285034" y="579864"/>
            <a:ext cx="1895707" cy="691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alibri Normaali" charset="0"/>
            </a:endParaRPr>
          </a:p>
        </p:txBody>
      </p:sp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178216" y="0"/>
            <a:ext cx="12199434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endParaRPr lang="en-US"/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1598341" y="3549659"/>
            <a:ext cx="9233337" cy="2651126"/>
          </a:xfrm>
        </p:spPr>
        <p:txBody>
          <a:bodyPr anchor="b"/>
          <a:lstStyle/>
          <a:p>
            <a:r>
              <a:rPr lang="fi-FI"/>
              <a:t>Muokkaa tekstiä naps.</a:t>
            </a:r>
          </a:p>
        </p:txBody>
      </p:sp>
      <p:sp>
        <p:nvSpPr>
          <p:cNvPr id="5" name="Tekstin paikkamerkki 3"/>
          <p:cNvSpPr>
            <a:spLocks noGrp="1"/>
          </p:cNvSpPr>
          <p:nvPr>
            <p:ph type="body" sz="quarter" idx="15" hasCustomPrompt="1"/>
          </p:nvPr>
        </p:nvSpPr>
        <p:spPr>
          <a:xfrm>
            <a:off x="1610215" y="6515100"/>
            <a:ext cx="9227376" cy="6286500"/>
          </a:xfrm>
        </p:spPr>
        <p:txBody>
          <a:bodyPr/>
          <a:lstStyle/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91" y="760446"/>
            <a:ext cx="2044700" cy="12953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ältö_vasen_kuva_nostolaat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1285034" y="579864"/>
            <a:ext cx="1895707" cy="691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alibri Normaali" charset="0"/>
            </a:endParaRPr>
          </a:p>
        </p:txBody>
      </p:sp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178216" y="0"/>
            <a:ext cx="12199434" cy="917368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endParaRPr lang="en-US"/>
          </a:p>
        </p:txBody>
      </p:sp>
      <p:sp>
        <p:nvSpPr>
          <p:cNvPr id="4" name="Rectangle 14"/>
          <p:cNvSpPr/>
          <p:nvPr userDrawn="1"/>
        </p:nvSpPr>
        <p:spPr>
          <a:xfrm>
            <a:off x="12178215" y="9173681"/>
            <a:ext cx="12199435" cy="4542319"/>
          </a:xfrm>
          <a:prstGeom prst="rect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Normaali" charset="0"/>
            </a:endParaRPr>
          </a:p>
        </p:txBody>
      </p:sp>
      <p:sp>
        <p:nvSpPr>
          <p:cNvPr id="5" name="Otsikko 1"/>
          <p:cNvSpPr>
            <a:spLocks noGrp="1"/>
          </p:cNvSpPr>
          <p:nvPr>
            <p:ph type="title" hasCustomPrompt="1"/>
          </p:nvPr>
        </p:nvSpPr>
        <p:spPr>
          <a:xfrm>
            <a:off x="1598341" y="3549659"/>
            <a:ext cx="9233337" cy="2651126"/>
          </a:xfrm>
        </p:spPr>
        <p:txBody>
          <a:bodyPr anchor="b"/>
          <a:lstStyle/>
          <a:p>
            <a:r>
              <a:rPr lang="fi-FI"/>
              <a:t>Muokkaa tekstiä naps.</a:t>
            </a:r>
          </a:p>
        </p:txBody>
      </p:sp>
      <p:sp>
        <p:nvSpPr>
          <p:cNvPr id="6" name="Tekstin paikkamerkki 3"/>
          <p:cNvSpPr>
            <a:spLocks noGrp="1"/>
          </p:cNvSpPr>
          <p:nvPr>
            <p:ph type="body" sz="quarter" idx="15" hasCustomPrompt="1"/>
          </p:nvPr>
        </p:nvSpPr>
        <p:spPr>
          <a:xfrm>
            <a:off x="1610215" y="6515100"/>
            <a:ext cx="9227376" cy="6286500"/>
          </a:xfrm>
        </p:spPr>
        <p:txBody>
          <a:bodyPr/>
          <a:lstStyle/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sz="quarter" idx="16" hasCustomPrompt="1"/>
          </p:nvPr>
        </p:nvSpPr>
        <p:spPr>
          <a:xfrm>
            <a:off x="13664244" y="9925050"/>
            <a:ext cx="9227376" cy="28765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91" y="760446"/>
            <a:ext cx="2044700" cy="1295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7200"/>
            </a:lvl1pPr>
          </a:lstStyle>
          <a:p>
            <a:r>
              <a:rPr lang="fi-FI"/>
              <a:t>Muokkaa tekstiä naps.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5" hasCustomPrompt="1"/>
          </p:nvPr>
        </p:nvSpPr>
        <p:spPr>
          <a:xfrm>
            <a:off x="1676400" y="4057650"/>
            <a:ext cx="10221347" cy="7307263"/>
          </a:xfrm>
        </p:spPr>
        <p:txBody>
          <a:bodyPr>
            <a:normAutofit/>
          </a:bodyPr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3"/>
          <p:cNvSpPr>
            <a:spLocks noGrp="1"/>
          </p:cNvSpPr>
          <p:nvPr>
            <p:ph type="body" sz="quarter" idx="16" hasCustomPrompt="1"/>
          </p:nvPr>
        </p:nvSpPr>
        <p:spPr>
          <a:xfrm>
            <a:off x="12480340" y="4057650"/>
            <a:ext cx="10221347" cy="7307263"/>
          </a:xfrm>
        </p:spPr>
        <p:txBody>
          <a:bodyPr>
            <a:normAutofit/>
          </a:bodyPr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B7BD2-5888-B742-B813-F7CBF1FA8C30}" type="datetime1">
              <a:rPr lang="fi-FI" smtClean="0"/>
              <a:t>2.12.2025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Esimerkiksi esityksen nimi, esittäjä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F8806-C074-1048-BDDB-408E5170414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_oikea_kuva_nostolaat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1285034" y="579864"/>
            <a:ext cx="1895707" cy="691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alibri Normaali" charset="0"/>
            </a:endParaRPr>
          </a:p>
        </p:txBody>
      </p:sp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9434" cy="917368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endParaRPr lang="en-US"/>
          </a:p>
        </p:txBody>
      </p:sp>
      <p:sp>
        <p:nvSpPr>
          <p:cNvPr id="4" name="Rectangle 14"/>
          <p:cNvSpPr/>
          <p:nvPr userDrawn="1"/>
        </p:nvSpPr>
        <p:spPr>
          <a:xfrm>
            <a:off x="1" y="9173681"/>
            <a:ext cx="12199433" cy="4542319"/>
          </a:xfrm>
          <a:prstGeom prst="rect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Normaali" charset="0"/>
            </a:endParaRPr>
          </a:p>
        </p:txBody>
      </p:sp>
      <p:sp>
        <p:nvSpPr>
          <p:cNvPr id="5" name="Otsikko 1"/>
          <p:cNvSpPr>
            <a:spLocks noGrp="1"/>
          </p:cNvSpPr>
          <p:nvPr>
            <p:ph type="title" hasCustomPrompt="1"/>
          </p:nvPr>
        </p:nvSpPr>
        <p:spPr>
          <a:xfrm>
            <a:off x="13180741" y="3549659"/>
            <a:ext cx="9233337" cy="2651126"/>
          </a:xfrm>
        </p:spPr>
        <p:txBody>
          <a:bodyPr anchor="b"/>
          <a:lstStyle/>
          <a:p>
            <a:r>
              <a:rPr lang="fi-FI"/>
              <a:t>Muokkaa tekstiä naps.</a:t>
            </a:r>
          </a:p>
        </p:txBody>
      </p:sp>
      <p:sp>
        <p:nvSpPr>
          <p:cNvPr id="6" name="Tekstin paikkamerkki 3"/>
          <p:cNvSpPr>
            <a:spLocks noGrp="1"/>
          </p:cNvSpPr>
          <p:nvPr>
            <p:ph type="body" sz="quarter" idx="15" hasCustomPrompt="1"/>
          </p:nvPr>
        </p:nvSpPr>
        <p:spPr>
          <a:xfrm>
            <a:off x="13192615" y="6515100"/>
            <a:ext cx="9227376" cy="6286500"/>
          </a:xfrm>
        </p:spPr>
        <p:txBody>
          <a:bodyPr/>
          <a:lstStyle/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sz="quarter" idx="16" hasCustomPrompt="1"/>
          </p:nvPr>
        </p:nvSpPr>
        <p:spPr>
          <a:xfrm>
            <a:off x="1486029" y="9925050"/>
            <a:ext cx="9227376" cy="28765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_pyöreä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12174749" y="1520380"/>
            <a:ext cx="10364827" cy="10366820"/>
          </a:xfrm>
          <a:prstGeom prst="ellipse">
            <a:avLst/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1598341" y="2635259"/>
            <a:ext cx="9233337" cy="2651126"/>
          </a:xfrm>
        </p:spPr>
        <p:txBody>
          <a:bodyPr anchor="b"/>
          <a:lstStyle/>
          <a:p>
            <a:r>
              <a:rPr lang="fi-FI"/>
              <a:t>Muokkaa tekstiä naps.</a:t>
            </a:r>
          </a:p>
        </p:txBody>
      </p:sp>
      <p:sp>
        <p:nvSpPr>
          <p:cNvPr id="5" name="Tekstin paikkamerkki 3"/>
          <p:cNvSpPr>
            <a:spLocks noGrp="1"/>
          </p:cNvSpPr>
          <p:nvPr>
            <p:ph type="body" sz="quarter" idx="15" hasCustomPrompt="1"/>
          </p:nvPr>
        </p:nvSpPr>
        <p:spPr>
          <a:xfrm>
            <a:off x="1610215" y="5600700"/>
            <a:ext cx="9227376" cy="6286500"/>
          </a:xfrm>
        </p:spPr>
        <p:txBody>
          <a:bodyPr/>
          <a:lstStyle/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_pyöreä_kuv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12793618" y="986980"/>
            <a:ext cx="6395266" cy="6396496"/>
          </a:xfrm>
          <a:prstGeom prst="ellipse">
            <a:avLst/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13669918" y="7797566"/>
            <a:ext cx="4928416" cy="4929364"/>
          </a:xfrm>
          <a:prstGeom prst="ellipse">
            <a:avLst/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18598334" y="5543550"/>
            <a:ext cx="3760818" cy="3761542"/>
          </a:xfrm>
          <a:prstGeom prst="ellipse">
            <a:avLst/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Otsikko 1"/>
          <p:cNvSpPr>
            <a:spLocks noGrp="1"/>
          </p:cNvSpPr>
          <p:nvPr>
            <p:ph type="title" hasCustomPrompt="1"/>
          </p:nvPr>
        </p:nvSpPr>
        <p:spPr>
          <a:xfrm>
            <a:off x="1598341" y="3549659"/>
            <a:ext cx="9233337" cy="2651126"/>
          </a:xfrm>
        </p:spPr>
        <p:txBody>
          <a:bodyPr anchor="b"/>
          <a:lstStyle/>
          <a:p>
            <a:r>
              <a:rPr lang="fi-FI"/>
              <a:t>Muokkaa tekstiä naps.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5" hasCustomPrompt="1"/>
          </p:nvPr>
        </p:nvSpPr>
        <p:spPr>
          <a:xfrm>
            <a:off x="1610215" y="6515100"/>
            <a:ext cx="9227376" cy="6286500"/>
          </a:xfrm>
        </p:spPr>
        <p:txBody>
          <a:bodyPr/>
          <a:lstStyle/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uvaa_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9181766" y="3969832"/>
            <a:ext cx="6039671" cy="576729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5749858" y="3969832"/>
            <a:ext cx="6039671" cy="576729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2546768" y="3969832"/>
            <a:ext cx="6039671" cy="576729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endParaRPr lang="en-US"/>
          </a:p>
        </p:txBody>
      </p:sp>
      <p:sp>
        <p:nvSpPr>
          <p:cNvPr id="5" name="Tekstin paikkamerkki 3"/>
          <p:cNvSpPr>
            <a:spLocks noGrp="1"/>
          </p:cNvSpPr>
          <p:nvPr>
            <p:ph type="body" sz="quarter" idx="17" hasCustomPrompt="1"/>
          </p:nvPr>
        </p:nvSpPr>
        <p:spPr>
          <a:xfrm>
            <a:off x="2546768" y="11392362"/>
            <a:ext cx="6039671" cy="1541516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6" name="Tekstin paikkamerkki 3"/>
          <p:cNvSpPr>
            <a:spLocks noGrp="1"/>
          </p:cNvSpPr>
          <p:nvPr>
            <p:ph type="body" sz="quarter" idx="27" hasCustomPrompt="1"/>
          </p:nvPr>
        </p:nvSpPr>
        <p:spPr>
          <a:xfrm>
            <a:off x="2546768" y="10192212"/>
            <a:ext cx="6039671" cy="1200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28" hasCustomPrompt="1"/>
          </p:nvPr>
        </p:nvSpPr>
        <p:spPr>
          <a:xfrm>
            <a:off x="9181766" y="11392362"/>
            <a:ext cx="6039671" cy="1541516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29" hasCustomPrompt="1"/>
          </p:nvPr>
        </p:nvSpPr>
        <p:spPr>
          <a:xfrm>
            <a:off x="9181766" y="10192212"/>
            <a:ext cx="6039671" cy="1200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12" name="Tekstin paikkamerkki 3"/>
          <p:cNvSpPr>
            <a:spLocks noGrp="1"/>
          </p:cNvSpPr>
          <p:nvPr>
            <p:ph type="body" sz="quarter" idx="30" hasCustomPrompt="1"/>
          </p:nvPr>
        </p:nvSpPr>
        <p:spPr>
          <a:xfrm>
            <a:off x="15749858" y="11392362"/>
            <a:ext cx="6039671" cy="1541516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13" name="Tekstin paikkamerkki 3"/>
          <p:cNvSpPr>
            <a:spLocks noGrp="1"/>
          </p:cNvSpPr>
          <p:nvPr>
            <p:ph type="body" sz="quarter" idx="31" hasCustomPrompt="1"/>
          </p:nvPr>
        </p:nvSpPr>
        <p:spPr>
          <a:xfrm>
            <a:off x="15749858" y="10192212"/>
            <a:ext cx="6039671" cy="1200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i-FI"/>
              <a:t>Muokkaa tekstiä naps.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nkilön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10308416" y="4514578"/>
            <a:ext cx="3760818" cy="3761542"/>
          </a:xfrm>
          <a:prstGeom prst="ellipse">
            <a:avLst/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5" name="Tekstin paikkamerkki 3"/>
          <p:cNvSpPr>
            <a:spLocks noGrp="1"/>
          </p:cNvSpPr>
          <p:nvPr>
            <p:ph type="body" sz="quarter" idx="15" hasCustomPrompt="1"/>
          </p:nvPr>
        </p:nvSpPr>
        <p:spPr>
          <a:xfrm>
            <a:off x="1695450" y="8820150"/>
            <a:ext cx="21012150" cy="876300"/>
          </a:xfrm>
        </p:spPr>
        <p:txBody>
          <a:bodyPr anchor="b"/>
          <a:lstStyle>
            <a:lvl1pPr algn="ctr">
              <a:defRPr b="1" spc="600" baseline="0">
                <a:solidFill>
                  <a:schemeClr val="accent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457109" marR="0" lvl="0" indent="-457109" algn="ctr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/>
              <a:t>NIMESI TÄHÄN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i-FI"/>
              <a:t>Muokkaa tekstiä naps.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sz="quarter" idx="16" hasCustomPrompt="1"/>
          </p:nvPr>
        </p:nvSpPr>
        <p:spPr>
          <a:xfrm>
            <a:off x="1695450" y="10155860"/>
            <a:ext cx="21012150" cy="2457450"/>
          </a:xfrm>
        </p:spPr>
        <p:txBody>
          <a:bodyPr anchor="t">
            <a:normAutofit/>
          </a:bodyPr>
          <a:lstStyle>
            <a:lvl1pPr algn="ctr">
              <a:defRPr sz="3200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457109" marR="0" lvl="0" indent="-457109" algn="ctr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/>
              <a:t>Vapaavalintainen teksti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min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721966" y="4612971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endParaRPr lang="en-US"/>
          </a:p>
        </p:txBody>
      </p:sp>
      <p:sp>
        <p:nvSpPr>
          <p:cNvPr id="6" name="Tekstin paikkamerkki 3"/>
          <p:cNvSpPr>
            <a:spLocks noGrp="1"/>
          </p:cNvSpPr>
          <p:nvPr>
            <p:ph type="body" sz="quarter" idx="17" hasCustomPrompt="1"/>
          </p:nvPr>
        </p:nvSpPr>
        <p:spPr>
          <a:xfrm>
            <a:off x="1780649" y="9810697"/>
            <a:ext cx="4817859" cy="1541516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sz="quarter" idx="27" hasCustomPrompt="1"/>
          </p:nvPr>
        </p:nvSpPr>
        <p:spPr>
          <a:xfrm>
            <a:off x="1780649" y="8610547"/>
            <a:ext cx="4817859" cy="1200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7929206" y="4612971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endParaRPr lang="en-US"/>
          </a:p>
        </p:txBody>
      </p:sp>
      <p:sp>
        <p:nvSpPr>
          <p:cNvPr id="16" name="Tekstin paikkamerkki 3"/>
          <p:cNvSpPr>
            <a:spLocks noGrp="1"/>
          </p:cNvSpPr>
          <p:nvPr>
            <p:ph type="body" sz="quarter" idx="29" hasCustomPrompt="1"/>
          </p:nvPr>
        </p:nvSpPr>
        <p:spPr>
          <a:xfrm>
            <a:off x="6987889" y="9810697"/>
            <a:ext cx="4817859" cy="1541516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17" name="Tekstin paikkamerkki 3"/>
          <p:cNvSpPr>
            <a:spLocks noGrp="1"/>
          </p:cNvSpPr>
          <p:nvPr>
            <p:ph type="body" sz="quarter" idx="30" hasCustomPrompt="1"/>
          </p:nvPr>
        </p:nvSpPr>
        <p:spPr>
          <a:xfrm>
            <a:off x="6987889" y="8610547"/>
            <a:ext cx="4817859" cy="1200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13171950" y="4612971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endParaRPr lang="en-US"/>
          </a:p>
        </p:txBody>
      </p:sp>
      <p:sp>
        <p:nvSpPr>
          <p:cNvPr id="19" name="Tekstin paikkamerkki 3"/>
          <p:cNvSpPr>
            <a:spLocks noGrp="1"/>
          </p:cNvSpPr>
          <p:nvPr>
            <p:ph type="body" sz="quarter" idx="32" hasCustomPrompt="1"/>
          </p:nvPr>
        </p:nvSpPr>
        <p:spPr>
          <a:xfrm>
            <a:off x="12230633" y="9810697"/>
            <a:ext cx="4817859" cy="1541516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20" name="Tekstin paikkamerkki 3"/>
          <p:cNvSpPr>
            <a:spLocks noGrp="1"/>
          </p:cNvSpPr>
          <p:nvPr>
            <p:ph type="body" sz="quarter" idx="33" hasCustomPrompt="1"/>
          </p:nvPr>
        </p:nvSpPr>
        <p:spPr>
          <a:xfrm>
            <a:off x="12230633" y="8610547"/>
            <a:ext cx="4817859" cy="1200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8414694" y="4612971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endParaRPr lang="en-US"/>
          </a:p>
        </p:txBody>
      </p:sp>
      <p:sp>
        <p:nvSpPr>
          <p:cNvPr id="22" name="Tekstin paikkamerkki 3"/>
          <p:cNvSpPr>
            <a:spLocks noGrp="1"/>
          </p:cNvSpPr>
          <p:nvPr>
            <p:ph type="body" sz="quarter" idx="35" hasCustomPrompt="1"/>
          </p:nvPr>
        </p:nvSpPr>
        <p:spPr>
          <a:xfrm>
            <a:off x="17473377" y="9810697"/>
            <a:ext cx="4817859" cy="1541516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23" name="Tekstin paikkamerkki 3"/>
          <p:cNvSpPr>
            <a:spLocks noGrp="1"/>
          </p:cNvSpPr>
          <p:nvPr>
            <p:ph type="body" sz="quarter" idx="36" hasCustomPrompt="1"/>
          </p:nvPr>
        </p:nvSpPr>
        <p:spPr>
          <a:xfrm>
            <a:off x="17473377" y="8610547"/>
            <a:ext cx="4817859" cy="1200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Muokkaa tekstiä naps.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kajana_pyst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3"/>
          <p:cNvCxnSpPr/>
          <p:nvPr userDrawn="1"/>
        </p:nvCxnSpPr>
        <p:spPr>
          <a:xfrm>
            <a:off x="12148631" y="4343400"/>
            <a:ext cx="0" cy="9372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Hexagon 82"/>
          <p:cNvSpPr/>
          <p:nvPr userDrawn="1"/>
        </p:nvSpPr>
        <p:spPr>
          <a:xfrm rot="5400000">
            <a:off x="11546787" y="3985314"/>
            <a:ext cx="1200150" cy="119973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Normaali" charset="0"/>
            </a:endParaRPr>
          </a:p>
        </p:txBody>
      </p:sp>
      <p:sp>
        <p:nvSpPr>
          <p:cNvPr id="8" name="Tekstin paikkamerkki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27172" y="5185258"/>
            <a:ext cx="4817859" cy="1541516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27" hasCustomPrompt="1"/>
          </p:nvPr>
        </p:nvSpPr>
        <p:spPr>
          <a:xfrm>
            <a:off x="13527172" y="3985108"/>
            <a:ext cx="4817859" cy="1200150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chemeClr val="accent5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28" hasCustomPrompt="1"/>
          </p:nvPr>
        </p:nvSpPr>
        <p:spPr>
          <a:xfrm>
            <a:off x="5952232" y="9824302"/>
            <a:ext cx="4817859" cy="1541516"/>
          </a:xfrm>
        </p:spPr>
        <p:txBody>
          <a:bodyPr>
            <a:normAutofit/>
          </a:bodyPr>
          <a:lstStyle>
            <a:lvl1pPr marL="0" indent="0" algn="r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29" hasCustomPrompt="1"/>
          </p:nvPr>
        </p:nvSpPr>
        <p:spPr>
          <a:xfrm>
            <a:off x="5952232" y="8624152"/>
            <a:ext cx="4817859" cy="1200150"/>
          </a:xfrm>
        </p:spPr>
        <p:txBody>
          <a:bodyPr anchor="ctr">
            <a:normAutofit/>
          </a:bodyPr>
          <a:lstStyle>
            <a:lvl1pPr marL="0" indent="0" algn="r">
              <a:buNone/>
              <a:defRPr sz="4000" b="1">
                <a:solidFill>
                  <a:schemeClr val="accent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12" name="Otsikko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Muokkaa tekstiä naps.</a:t>
            </a:r>
          </a:p>
        </p:txBody>
      </p:sp>
      <p:sp>
        <p:nvSpPr>
          <p:cNvPr id="13" name="Hexagon 82"/>
          <p:cNvSpPr/>
          <p:nvPr userDrawn="1"/>
        </p:nvSpPr>
        <p:spPr>
          <a:xfrm rot="5400000">
            <a:off x="11546787" y="8624358"/>
            <a:ext cx="1200150" cy="11997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Normaal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kajana_pyst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3"/>
          <p:cNvCxnSpPr/>
          <p:nvPr userDrawn="1"/>
        </p:nvCxnSpPr>
        <p:spPr>
          <a:xfrm>
            <a:off x="12138660" y="0"/>
            <a:ext cx="9971" cy="13716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in paikkamerkki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27172" y="2038350"/>
            <a:ext cx="4817859" cy="1541516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27" hasCustomPrompt="1"/>
          </p:nvPr>
        </p:nvSpPr>
        <p:spPr>
          <a:xfrm>
            <a:off x="13527172" y="838200"/>
            <a:ext cx="4817859" cy="1200150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chemeClr val="accent5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12" name="Tekstin paikkamerkki 3"/>
          <p:cNvSpPr>
            <a:spLocks noGrp="1"/>
          </p:cNvSpPr>
          <p:nvPr>
            <p:ph type="body" sz="quarter" idx="28" hasCustomPrompt="1"/>
          </p:nvPr>
        </p:nvSpPr>
        <p:spPr>
          <a:xfrm>
            <a:off x="5952232" y="6677394"/>
            <a:ext cx="4817859" cy="1541516"/>
          </a:xfrm>
        </p:spPr>
        <p:txBody>
          <a:bodyPr>
            <a:normAutofit/>
          </a:bodyPr>
          <a:lstStyle>
            <a:lvl1pPr marL="0" indent="0" algn="r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13" name="Tekstin paikkamerkki 3"/>
          <p:cNvSpPr>
            <a:spLocks noGrp="1"/>
          </p:cNvSpPr>
          <p:nvPr>
            <p:ph type="body" sz="quarter" idx="29" hasCustomPrompt="1"/>
          </p:nvPr>
        </p:nvSpPr>
        <p:spPr>
          <a:xfrm>
            <a:off x="5952232" y="5477244"/>
            <a:ext cx="4817859" cy="1200150"/>
          </a:xfrm>
        </p:spPr>
        <p:txBody>
          <a:bodyPr anchor="ctr">
            <a:normAutofit/>
          </a:bodyPr>
          <a:lstStyle>
            <a:lvl1pPr marL="0" indent="0" algn="r">
              <a:buNone/>
              <a:defRPr sz="4000" b="1">
                <a:solidFill>
                  <a:schemeClr val="accent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14" name="Tekstin paikkamerkki 3"/>
          <p:cNvSpPr>
            <a:spLocks noGrp="1"/>
          </p:cNvSpPr>
          <p:nvPr>
            <p:ph type="body" sz="quarter" idx="30" hasCustomPrompt="1"/>
          </p:nvPr>
        </p:nvSpPr>
        <p:spPr>
          <a:xfrm>
            <a:off x="13527172" y="10945978"/>
            <a:ext cx="4817859" cy="1541516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15" name="Tekstin paikkamerkki 3"/>
          <p:cNvSpPr>
            <a:spLocks noGrp="1"/>
          </p:cNvSpPr>
          <p:nvPr>
            <p:ph type="body" sz="quarter" idx="31" hasCustomPrompt="1"/>
          </p:nvPr>
        </p:nvSpPr>
        <p:spPr>
          <a:xfrm>
            <a:off x="13527172" y="9745828"/>
            <a:ext cx="4817859" cy="1200150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chemeClr val="accent5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16" name="Hexagon 82"/>
          <p:cNvSpPr/>
          <p:nvPr userDrawn="1"/>
        </p:nvSpPr>
        <p:spPr>
          <a:xfrm rot="5400000">
            <a:off x="11546787" y="838406"/>
            <a:ext cx="1200150" cy="119973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Normaali" charset="0"/>
            </a:endParaRPr>
          </a:p>
        </p:txBody>
      </p:sp>
      <p:sp>
        <p:nvSpPr>
          <p:cNvPr id="17" name="Hexagon 82"/>
          <p:cNvSpPr/>
          <p:nvPr userDrawn="1"/>
        </p:nvSpPr>
        <p:spPr>
          <a:xfrm rot="5400000">
            <a:off x="11546787" y="9746034"/>
            <a:ext cx="1200150" cy="119973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Normaali" charset="0"/>
            </a:endParaRPr>
          </a:p>
        </p:txBody>
      </p:sp>
      <p:sp>
        <p:nvSpPr>
          <p:cNvPr id="18" name="Hexagon 82"/>
          <p:cNvSpPr/>
          <p:nvPr userDrawn="1"/>
        </p:nvSpPr>
        <p:spPr>
          <a:xfrm rot="5400000">
            <a:off x="11546787" y="5477450"/>
            <a:ext cx="1200150" cy="11997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Normaali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kajana_pyst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"/>
          <p:cNvCxnSpPr/>
          <p:nvPr userDrawn="1"/>
        </p:nvCxnSpPr>
        <p:spPr>
          <a:xfrm>
            <a:off x="12138660" y="0"/>
            <a:ext cx="0" cy="1030986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in paikkamerkki 3"/>
          <p:cNvSpPr>
            <a:spLocks noGrp="1"/>
          </p:cNvSpPr>
          <p:nvPr>
            <p:ph type="body" sz="quarter" idx="28" hasCustomPrompt="1"/>
          </p:nvPr>
        </p:nvSpPr>
        <p:spPr>
          <a:xfrm>
            <a:off x="5952232" y="2291337"/>
            <a:ext cx="4817859" cy="1541516"/>
          </a:xfrm>
        </p:spPr>
        <p:txBody>
          <a:bodyPr>
            <a:normAutofit/>
          </a:bodyPr>
          <a:lstStyle>
            <a:lvl1pPr marL="0" indent="0" algn="r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29" hasCustomPrompt="1"/>
          </p:nvPr>
        </p:nvSpPr>
        <p:spPr>
          <a:xfrm>
            <a:off x="5952232" y="1091187"/>
            <a:ext cx="4817859" cy="1200150"/>
          </a:xfrm>
        </p:spPr>
        <p:txBody>
          <a:bodyPr anchor="ctr">
            <a:normAutofit/>
          </a:bodyPr>
          <a:lstStyle>
            <a:lvl1pPr marL="0" indent="0" algn="r">
              <a:buNone/>
              <a:defRPr sz="4000" b="1">
                <a:solidFill>
                  <a:schemeClr val="accent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30" hasCustomPrompt="1"/>
          </p:nvPr>
        </p:nvSpPr>
        <p:spPr>
          <a:xfrm>
            <a:off x="13527172" y="6882968"/>
            <a:ext cx="4817859" cy="1541516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12" name="Tekstin paikkamerkki 3"/>
          <p:cNvSpPr>
            <a:spLocks noGrp="1"/>
          </p:cNvSpPr>
          <p:nvPr>
            <p:ph type="body" sz="quarter" idx="31" hasCustomPrompt="1"/>
          </p:nvPr>
        </p:nvSpPr>
        <p:spPr>
          <a:xfrm>
            <a:off x="13527172" y="5682818"/>
            <a:ext cx="4817859" cy="1200150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chemeClr val="accent5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13" name="Tekstin paikkamerkki 3"/>
          <p:cNvSpPr>
            <a:spLocks noGrp="1"/>
          </p:cNvSpPr>
          <p:nvPr>
            <p:ph type="body" sz="quarter" idx="32" hasCustomPrompt="1"/>
          </p:nvPr>
        </p:nvSpPr>
        <p:spPr>
          <a:xfrm>
            <a:off x="5952232" y="10953170"/>
            <a:ext cx="4817859" cy="1541516"/>
          </a:xfrm>
        </p:spPr>
        <p:txBody>
          <a:bodyPr>
            <a:normAutofit/>
          </a:bodyPr>
          <a:lstStyle>
            <a:lvl1pPr marL="0" indent="0" algn="r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14" name="Tekstin paikkamerkki 3"/>
          <p:cNvSpPr>
            <a:spLocks noGrp="1"/>
          </p:cNvSpPr>
          <p:nvPr>
            <p:ph type="body" sz="quarter" idx="33" hasCustomPrompt="1"/>
          </p:nvPr>
        </p:nvSpPr>
        <p:spPr>
          <a:xfrm>
            <a:off x="5952232" y="9753020"/>
            <a:ext cx="4817859" cy="1200150"/>
          </a:xfrm>
        </p:spPr>
        <p:txBody>
          <a:bodyPr anchor="ctr">
            <a:normAutofit/>
          </a:bodyPr>
          <a:lstStyle>
            <a:lvl1pPr marL="0" indent="0" algn="r">
              <a:buNone/>
              <a:defRPr sz="4000" b="1">
                <a:solidFill>
                  <a:schemeClr val="accent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16" name="Hexagon 82"/>
          <p:cNvSpPr/>
          <p:nvPr userDrawn="1"/>
        </p:nvSpPr>
        <p:spPr>
          <a:xfrm rot="5400000">
            <a:off x="11546787" y="1091393"/>
            <a:ext cx="1200150" cy="11997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Normaali" charset="0"/>
            </a:endParaRPr>
          </a:p>
        </p:txBody>
      </p:sp>
      <p:sp>
        <p:nvSpPr>
          <p:cNvPr id="17" name="Hexagon 82"/>
          <p:cNvSpPr/>
          <p:nvPr userDrawn="1"/>
        </p:nvSpPr>
        <p:spPr>
          <a:xfrm rot="5400000">
            <a:off x="11546787" y="9709991"/>
            <a:ext cx="1200150" cy="11997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Normaali" charset="0"/>
            </a:endParaRPr>
          </a:p>
        </p:txBody>
      </p:sp>
      <p:sp>
        <p:nvSpPr>
          <p:cNvPr id="18" name="Hexagon 82"/>
          <p:cNvSpPr/>
          <p:nvPr userDrawn="1"/>
        </p:nvSpPr>
        <p:spPr>
          <a:xfrm rot="5400000">
            <a:off x="11546787" y="5683024"/>
            <a:ext cx="1200150" cy="119973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Normaali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kajana_vaak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Muokkaa tekstiä naps.</a:t>
            </a:r>
          </a:p>
        </p:txBody>
      </p:sp>
      <p:cxnSp>
        <p:nvCxnSpPr>
          <p:cNvPr id="3" name="Straight Connector 3"/>
          <p:cNvCxnSpPr/>
          <p:nvPr userDrawn="1"/>
        </p:nvCxnSpPr>
        <p:spPr>
          <a:xfrm flipV="1">
            <a:off x="2994660" y="7629908"/>
            <a:ext cx="2138299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5"/>
          <p:cNvSpPr/>
          <p:nvPr userDrawn="1"/>
        </p:nvSpPr>
        <p:spPr>
          <a:xfrm>
            <a:off x="17255017" y="7512337"/>
            <a:ext cx="235142" cy="23514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Normaali" charset="0"/>
            </a:endParaRPr>
          </a:p>
        </p:txBody>
      </p:sp>
      <p:sp>
        <p:nvSpPr>
          <p:cNvPr id="5" name="Oval 81"/>
          <p:cNvSpPr/>
          <p:nvPr userDrawn="1"/>
        </p:nvSpPr>
        <p:spPr>
          <a:xfrm>
            <a:off x="2828098" y="7512337"/>
            <a:ext cx="235142" cy="23514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Normaali" charset="0"/>
            </a:endParaRPr>
          </a:p>
        </p:txBody>
      </p:sp>
      <p:sp>
        <p:nvSpPr>
          <p:cNvPr id="6" name="Oval 91"/>
          <p:cNvSpPr/>
          <p:nvPr userDrawn="1"/>
        </p:nvSpPr>
        <p:spPr>
          <a:xfrm>
            <a:off x="10041557" y="7512337"/>
            <a:ext cx="235142" cy="23514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Normaali" charset="0"/>
            </a:endParaRPr>
          </a:p>
        </p:txBody>
      </p:sp>
      <p:sp>
        <p:nvSpPr>
          <p:cNvPr id="7" name="Tekstin paikkamerkki 3"/>
          <p:cNvSpPr>
            <a:spLocks noGrp="1"/>
          </p:cNvSpPr>
          <p:nvPr>
            <p:ph type="body" sz="quarter" idx="28" hasCustomPrompt="1"/>
          </p:nvPr>
        </p:nvSpPr>
        <p:spPr>
          <a:xfrm>
            <a:off x="2828098" y="8300181"/>
            <a:ext cx="4817859" cy="1541516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8" name="Tekstin paikkamerkki 3"/>
          <p:cNvSpPr>
            <a:spLocks noGrp="1"/>
          </p:cNvSpPr>
          <p:nvPr>
            <p:ph type="body" sz="quarter" idx="29" hasCustomPrompt="1"/>
          </p:nvPr>
        </p:nvSpPr>
        <p:spPr>
          <a:xfrm>
            <a:off x="2828098" y="5877056"/>
            <a:ext cx="4817859" cy="120015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 b="1">
                <a:solidFill>
                  <a:schemeClr val="accent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30" hasCustomPrompt="1"/>
          </p:nvPr>
        </p:nvSpPr>
        <p:spPr>
          <a:xfrm>
            <a:off x="10041557" y="5535690"/>
            <a:ext cx="4817859" cy="1541516"/>
          </a:xfrm>
        </p:spPr>
        <p:txBody>
          <a:bodyPr anchor="b">
            <a:normAutofit/>
          </a:bodyPr>
          <a:lstStyle>
            <a:lvl1pPr marL="0" indent="0" algn="l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31" hasCustomPrompt="1"/>
          </p:nvPr>
        </p:nvSpPr>
        <p:spPr>
          <a:xfrm>
            <a:off x="10041557" y="8300181"/>
            <a:ext cx="4817859" cy="120015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 b="1">
                <a:solidFill>
                  <a:schemeClr val="accent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32" hasCustomPrompt="1"/>
          </p:nvPr>
        </p:nvSpPr>
        <p:spPr>
          <a:xfrm>
            <a:off x="17255017" y="8300181"/>
            <a:ext cx="4817859" cy="1541516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12" name="Tekstin paikkamerkki 3"/>
          <p:cNvSpPr>
            <a:spLocks noGrp="1"/>
          </p:cNvSpPr>
          <p:nvPr>
            <p:ph type="body" sz="quarter" idx="33" hasCustomPrompt="1"/>
          </p:nvPr>
        </p:nvSpPr>
        <p:spPr>
          <a:xfrm>
            <a:off x="17255017" y="5877056"/>
            <a:ext cx="4817859" cy="120015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 b="1">
                <a:solidFill>
                  <a:schemeClr val="accent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tsikko_sisältö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722" y="748645"/>
            <a:ext cx="2063329" cy="1307177"/>
          </a:xfrm>
          <a:prstGeom prst="rect">
            <a:avLst/>
          </a:prstGeom>
          <a:noFill/>
        </p:spPr>
      </p:pic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tekstiä naps.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A1AE01F3-027E-114B-8A34-2791D7B27E5B}" type="datetime1">
              <a:rPr lang="fi-FI" smtClean="0"/>
              <a:t>2.12.2025</a:t>
            </a:fld>
            <a:endParaRPr lang="fi-FI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fi-FI"/>
              <a:t>Esimerkiksi esityksen nimi, esittäjä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4F8806-C074-1048-BDDB-408E5170414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kajana_vaak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Muokkaa tekstiä naps.</a:t>
            </a:r>
          </a:p>
        </p:txBody>
      </p:sp>
      <p:cxnSp>
        <p:nvCxnSpPr>
          <p:cNvPr id="3" name="Straight Connector 3"/>
          <p:cNvCxnSpPr/>
          <p:nvPr userDrawn="1"/>
        </p:nvCxnSpPr>
        <p:spPr>
          <a:xfrm>
            <a:off x="0" y="7629908"/>
            <a:ext cx="2437765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5"/>
          <p:cNvSpPr/>
          <p:nvPr userDrawn="1"/>
        </p:nvSpPr>
        <p:spPr>
          <a:xfrm>
            <a:off x="17255017" y="7512337"/>
            <a:ext cx="235142" cy="23514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Normaali" charset="0"/>
            </a:endParaRPr>
          </a:p>
        </p:txBody>
      </p:sp>
      <p:sp>
        <p:nvSpPr>
          <p:cNvPr id="5" name="Oval 81"/>
          <p:cNvSpPr/>
          <p:nvPr userDrawn="1"/>
        </p:nvSpPr>
        <p:spPr>
          <a:xfrm>
            <a:off x="2828098" y="7512337"/>
            <a:ext cx="235142" cy="23514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Normaali" charset="0"/>
            </a:endParaRPr>
          </a:p>
        </p:txBody>
      </p:sp>
      <p:sp>
        <p:nvSpPr>
          <p:cNvPr id="6" name="Oval 91"/>
          <p:cNvSpPr/>
          <p:nvPr userDrawn="1"/>
        </p:nvSpPr>
        <p:spPr>
          <a:xfrm>
            <a:off x="9923986" y="7512337"/>
            <a:ext cx="235142" cy="23514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Normaali" charset="0"/>
            </a:endParaRPr>
          </a:p>
        </p:txBody>
      </p:sp>
      <p:sp>
        <p:nvSpPr>
          <p:cNvPr id="7" name="Tekstin paikkamerkki 3"/>
          <p:cNvSpPr>
            <a:spLocks noGrp="1"/>
          </p:cNvSpPr>
          <p:nvPr>
            <p:ph type="body" sz="quarter" idx="28" hasCustomPrompt="1"/>
          </p:nvPr>
        </p:nvSpPr>
        <p:spPr>
          <a:xfrm>
            <a:off x="2828098" y="8300181"/>
            <a:ext cx="4817859" cy="1541516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8" name="Tekstin paikkamerkki 3"/>
          <p:cNvSpPr>
            <a:spLocks noGrp="1"/>
          </p:cNvSpPr>
          <p:nvPr>
            <p:ph type="body" sz="quarter" idx="29" hasCustomPrompt="1"/>
          </p:nvPr>
        </p:nvSpPr>
        <p:spPr>
          <a:xfrm>
            <a:off x="2828098" y="5877056"/>
            <a:ext cx="4817859" cy="120015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 b="1">
                <a:solidFill>
                  <a:schemeClr val="accent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30" hasCustomPrompt="1"/>
          </p:nvPr>
        </p:nvSpPr>
        <p:spPr>
          <a:xfrm>
            <a:off x="10041557" y="5535690"/>
            <a:ext cx="4817859" cy="1541516"/>
          </a:xfrm>
        </p:spPr>
        <p:txBody>
          <a:bodyPr anchor="b">
            <a:normAutofit/>
          </a:bodyPr>
          <a:lstStyle>
            <a:lvl1pPr marL="0" indent="0" algn="l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31" hasCustomPrompt="1"/>
          </p:nvPr>
        </p:nvSpPr>
        <p:spPr>
          <a:xfrm>
            <a:off x="10041557" y="8300181"/>
            <a:ext cx="4817859" cy="120015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 b="1">
                <a:solidFill>
                  <a:schemeClr val="accent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32" hasCustomPrompt="1"/>
          </p:nvPr>
        </p:nvSpPr>
        <p:spPr>
          <a:xfrm>
            <a:off x="17255017" y="8300181"/>
            <a:ext cx="4817859" cy="1541516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12" name="Tekstin paikkamerkki 3"/>
          <p:cNvSpPr>
            <a:spLocks noGrp="1"/>
          </p:cNvSpPr>
          <p:nvPr>
            <p:ph type="body" sz="quarter" idx="33" hasCustomPrompt="1"/>
          </p:nvPr>
        </p:nvSpPr>
        <p:spPr>
          <a:xfrm>
            <a:off x="17255017" y="5877056"/>
            <a:ext cx="4817859" cy="120015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 b="1">
                <a:solidFill>
                  <a:schemeClr val="accent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</p:spTree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kajana_vaak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Muokkaa tekstiä naps.</a:t>
            </a:r>
          </a:p>
        </p:txBody>
      </p:sp>
      <p:cxnSp>
        <p:nvCxnSpPr>
          <p:cNvPr id="3" name="Straight Connector 3"/>
          <p:cNvCxnSpPr/>
          <p:nvPr userDrawn="1"/>
        </p:nvCxnSpPr>
        <p:spPr>
          <a:xfrm>
            <a:off x="0" y="7629908"/>
            <a:ext cx="1603117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81"/>
          <p:cNvSpPr/>
          <p:nvPr userDrawn="1"/>
        </p:nvSpPr>
        <p:spPr>
          <a:xfrm>
            <a:off x="3772938" y="7512337"/>
            <a:ext cx="235142" cy="23514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Normaali" charset="0"/>
            </a:endParaRPr>
          </a:p>
        </p:txBody>
      </p:sp>
      <p:sp>
        <p:nvSpPr>
          <p:cNvPr id="5" name="Oval 91"/>
          <p:cNvSpPr/>
          <p:nvPr userDrawn="1"/>
        </p:nvSpPr>
        <p:spPr>
          <a:xfrm>
            <a:off x="16031172" y="7512337"/>
            <a:ext cx="235142" cy="23514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Normaali" charset="0"/>
            </a:endParaRPr>
          </a:p>
        </p:txBody>
      </p:sp>
      <p:sp>
        <p:nvSpPr>
          <p:cNvPr id="6" name="Tekstin paikkamerkki 3"/>
          <p:cNvSpPr>
            <a:spLocks noGrp="1"/>
          </p:cNvSpPr>
          <p:nvPr>
            <p:ph type="body" sz="quarter" idx="28" hasCustomPrompt="1"/>
          </p:nvPr>
        </p:nvSpPr>
        <p:spPr>
          <a:xfrm>
            <a:off x="3772938" y="5535690"/>
            <a:ext cx="4817859" cy="1541516"/>
          </a:xfrm>
        </p:spPr>
        <p:txBody>
          <a:bodyPr anchor="b">
            <a:normAutofit/>
          </a:bodyPr>
          <a:lstStyle>
            <a:lvl1pPr marL="0" indent="0" algn="l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sz="quarter" idx="29" hasCustomPrompt="1"/>
          </p:nvPr>
        </p:nvSpPr>
        <p:spPr>
          <a:xfrm>
            <a:off x="3772938" y="8300181"/>
            <a:ext cx="4817859" cy="120015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 b="1">
                <a:solidFill>
                  <a:schemeClr val="accent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32" hasCustomPrompt="1"/>
          </p:nvPr>
        </p:nvSpPr>
        <p:spPr>
          <a:xfrm>
            <a:off x="16031172" y="8300181"/>
            <a:ext cx="4817859" cy="1541516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naps.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33" hasCustomPrompt="1"/>
          </p:nvPr>
        </p:nvSpPr>
        <p:spPr>
          <a:xfrm>
            <a:off x="16031172" y="5877056"/>
            <a:ext cx="4817859" cy="120015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 b="1">
                <a:solidFill>
                  <a:schemeClr val="accent1"/>
                </a:solidFill>
              </a:defRPr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fi-FI"/>
              <a:t>Muokkaa tekstiä napsauttamalla</a:t>
            </a:r>
          </a:p>
        </p:txBody>
      </p:sp>
    </p:spTree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3712428"/>
          </a:xfrm>
          <a:prstGeom prst="rect">
            <a:avLst/>
          </a:prstGeom>
        </p:spPr>
      </p:pic>
      <p:sp>
        <p:nvSpPr>
          <p:cNvPr id="8" name="Suorakulmio 7"/>
          <p:cNvSpPr/>
          <p:nvPr userDrawn="1"/>
        </p:nvSpPr>
        <p:spPr>
          <a:xfrm>
            <a:off x="0" y="0"/>
            <a:ext cx="24377650" cy="13712428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1"/>
          <p:cNvSpPr>
            <a:spLocks noGrp="1"/>
          </p:cNvSpPr>
          <p:nvPr>
            <p:ph type="title" hasCustomPrompt="1"/>
          </p:nvPr>
        </p:nvSpPr>
        <p:spPr>
          <a:xfrm>
            <a:off x="9355014" y="1879048"/>
            <a:ext cx="13653079" cy="7365991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3800" b="1" spc="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br>
              <a:rPr lang="fi-FI"/>
            </a:br>
            <a:r>
              <a:rPr lang="fi-FI"/>
              <a:t>TEKSTIÄ NAPS.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5"/>
          </p:nvPr>
        </p:nvSpPr>
        <p:spPr>
          <a:xfrm>
            <a:off x="9355015" y="9910118"/>
            <a:ext cx="13653079" cy="201518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</a:defRPr>
            </a:lvl1pPr>
            <a:lvl2pPr marL="914217" indent="0" algn="ctr">
              <a:buNone/>
              <a:defRPr sz="3600">
                <a:solidFill>
                  <a:schemeClr val="bg1"/>
                </a:solidFill>
              </a:defRPr>
            </a:lvl2pPr>
            <a:lvl3pPr marL="1828434" indent="0" algn="ctr">
              <a:buNone/>
              <a:defRPr sz="3200">
                <a:solidFill>
                  <a:schemeClr val="bg1"/>
                </a:solidFill>
              </a:defRPr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24" y="8696150"/>
            <a:ext cx="5099908" cy="3230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sityksen 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29380"/>
            <a:ext cx="26158324" cy="17445380"/>
          </a:xfrm>
          <a:prstGeom prst="rect">
            <a:avLst/>
          </a:prstGeom>
        </p:spPr>
      </p:pic>
      <p:sp>
        <p:nvSpPr>
          <p:cNvPr id="8" name="Suorakulmio 7"/>
          <p:cNvSpPr/>
          <p:nvPr userDrawn="1"/>
        </p:nvSpPr>
        <p:spPr>
          <a:xfrm>
            <a:off x="0" y="-2406447"/>
            <a:ext cx="24377650" cy="16257822"/>
          </a:xfrm>
          <a:prstGeom prst="rect">
            <a:avLst/>
          </a:prstGeom>
          <a:solidFill>
            <a:srgbClr val="00A47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1"/>
          <p:cNvSpPr>
            <a:spLocks noGrp="1"/>
          </p:cNvSpPr>
          <p:nvPr>
            <p:ph type="title" hasCustomPrompt="1"/>
          </p:nvPr>
        </p:nvSpPr>
        <p:spPr>
          <a:xfrm>
            <a:off x="419562" y="2039469"/>
            <a:ext cx="13653079" cy="7365991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3800" b="1" spc="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br>
              <a:rPr lang="fi-FI"/>
            </a:br>
            <a:r>
              <a:rPr lang="fi-FI"/>
              <a:t>TEKSTIÄ NAPS.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5"/>
          </p:nvPr>
        </p:nvSpPr>
        <p:spPr>
          <a:xfrm>
            <a:off x="243099" y="10086581"/>
            <a:ext cx="13653079" cy="201518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</a:defRPr>
            </a:lvl1pPr>
            <a:lvl2pPr marL="914217" indent="0" algn="ctr">
              <a:buNone/>
              <a:defRPr sz="3600">
                <a:solidFill>
                  <a:schemeClr val="bg1"/>
                </a:solidFill>
              </a:defRPr>
            </a:lvl2pPr>
            <a:lvl3pPr marL="1828434" indent="0" algn="ctr">
              <a:buNone/>
              <a:defRPr sz="3200">
                <a:solidFill>
                  <a:schemeClr val="bg1"/>
                </a:solidFill>
              </a:defRPr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1641" y="9793920"/>
            <a:ext cx="5099908" cy="32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sityksen 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6251766"/>
          </a:xfrm>
          <a:prstGeom prst="rect">
            <a:avLst/>
          </a:prstGeom>
        </p:spPr>
      </p:pic>
      <p:sp>
        <p:nvSpPr>
          <p:cNvPr id="8" name="Suorakulmio 7"/>
          <p:cNvSpPr/>
          <p:nvPr userDrawn="1"/>
        </p:nvSpPr>
        <p:spPr>
          <a:xfrm>
            <a:off x="0" y="0"/>
            <a:ext cx="24377650" cy="16251766"/>
          </a:xfrm>
          <a:prstGeom prst="rect">
            <a:avLst/>
          </a:prstGeom>
          <a:solidFill>
            <a:srgbClr val="00A47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1"/>
          <p:cNvSpPr>
            <a:spLocks noGrp="1"/>
          </p:cNvSpPr>
          <p:nvPr>
            <p:ph type="title" hasCustomPrompt="1"/>
          </p:nvPr>
        </p:nvSpPr>
        <p:spPr>
          <a:xfrm>
            <a:off x="9355014" y="1879048"/>
            <a:ext cx="13653079" cy="7365991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3800" b="1" spc="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br>
              <a:rPr lang="fi-FI"/>
            </a:br>
            <a:r>
              <a:rPr lang="fi-FI"/>
              <a:t>TEKSTIÄ NAPS.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5"/>
          </p:nvPr>
        </p:nvSpPr>
        <p:spPr>
          <a:xfrm>
            <a:off x="9355015" y="9910118"/>
            <a:ext cx="13653079" cy="201518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</a:defRPr>
            </a:lvl1pPr>
            <a:lvl2pPr marL="914217" indent="0" algn="ctr">
              <a:buNone/>
              <a:defRPr sz="3600">
                <a:solidFill>
                  <a:schemeClr val="bg1"/>
                </a:solidFill>
              </a:defRPr>
            </a:lvl2pPr>
            <a:lvl3pPr marL="1828434" indent="0" algn="ctr">
              <a:buNone/>
              <a:defRPr sz="3200">
                <a:solidFill>
                  <a:schemeClr val="bg1"/>
                </a:solidFill>
              </a:defRPr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24" y="9302240"/>
            <a:ext cx="5099908" cy="32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5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sityksen 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6251766"/>
          </a:xfrm>
          <a:prstGeom prst="rect">
            <a:avLst/>
          </a:prstGeom>
        </p:spPr>
      </p:pic>
      <p:sp>
        <p:nvSpPr>
          <p:cNvPr id="3" name="Otsikko 1"/>
          <p:cNvSpPr>
            <a:spLocks noGrp="1"/>
          </p:cNvSpPr>
          <p:nvPr>
            <p:ph type="title" hasCustomPrompt="1"/>
          </p:nvPr>
        </p:nvSpPr>
        <p:spPr>
          <a:xfrm>
            <a:off x="9868362" y="3392901"/>
            <a:ext cx="13653079" cy="7365991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3800" b="1" spc="6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TEKSTIÄ NAPS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5"/>
          </p:nvPr>
        </p:nvSpPr>
        <p:spPr>
          <a:xfrm>
            <a:off x="9547520" y="13102497"/>
            <a:ext cx="13653079" cy="201518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</a:defRPr>
            </a:lvl1pPr>
            <a:lvl2pPr marL="914217" indent="0" algn="ctr">
              <a:buNone/>
              <a:defRPr sz="3600">
                <a:solidFill>
                  <a:schemeClr val="bg1"/>
                </a:solidFill>
              </a:defRPr>
            </a:lvl2pPr>
            <a:lvl3pPr marL="1828434" indent="0" algn="ctr">
              <a:buNone/>
              <a:defRPr sz="3200">
                <a:solidFill>
                  <a:schemeClr val="bg1"/>
                </a:solidFill>
              </a:defRPr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019" y="10080108"/>
            <a:ext cx="5099908" cy="32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1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_taustavär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/>
          <p:cNvSpPr>
            <a:spLocks noGrp="1"/>
          </p:cNvSpPr>
          <p:nvPr>
            <p:ph type="title" hasCustomPrompt="1"/>
          </p:nvPr>
        </p:nvSpPr>
        <p:spPr>
          <a:xfrm>
            <a:off x="1675965" y="730258"/>
            <a:ext cx="10458886" cy="73659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5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br>
              <a:rPr lang="fi-FI"/>
            </a:br>
            <a:r>
              <a:rPr lang="fi-FI"/>
              <a:t>TEKSTIÄ NAPS.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5" hasCustomPrompt="1"/>
          </p:nvPr>
        </p:nvSpPr>
        <p:spPr>
          <a:xfrm>
            <a:off x="1676400" y="8648700"/>
            <a:ext cx="10458450" cy="3276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pic>
        <p:nvPicPr>
          <p:cNvPr id="23" name="Kuva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722" y="748645"/>
            <a:ext cx="2063329" cy="1307177"/>
          </a:xfrm>
          <a:prstGeom prst="rect">
            <a:avLst/>
          </a:prstGeom>
        </p:spPr>
      </p:pic>
      <p:pic>
        <p:nvPicPr>
          <p:cNvPr id="24" name="Kuva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924080" y="5908430"/>
            <a:ext cx="14493812" cy="965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/>
          <p:cNvSpPr>
            <a:spLocks noGrp="1"/>
          </p:cNvSpPr>
          <p:nvPr>
            <p:ph type="title" hasCustomPrompt="1"/>
          </p:nvPr>
        </p:nvSpPr>
        <p:spPr>
          <a:xfrm>
            <a:off x="1675965" y="730258"/>
            <a:ext cx="10458886" cy="73659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500" b="1"/>
            </a:lvl1pPr>
          </a:lstStyle>
          <a:p>
            <a:r>
              <a:rPr lang="fi-FI"/>
              <a:t>MUOKKAA </a:t>
            </a:r>
            <a:br>
              <a:rPr lang="fi-FI"/>
            </a:br>
            <a:r>
              <a:rPr lang="fi-FI"/>
              <a:t>TEKSTIÄ NAPS.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5" hasCustomPrompt="1"/>
          </p:nvPr>
        </p:nvSpPr>
        <p:spPr>
          <a:xfrm>
            <a:off x="1676400" y="8648700"/>
            <a:ext cx="10458450" cy="3276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924080" y="5908430"/>
            <a:ext cx="14493812" cy="9659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/>
          <p:cNvSpPr>
            <a:spLocks noGrp="1"/>
          </p:cNvSpPr>
          <p:nvPr>
            <p:ph type="title" hasCustomPrompt="1"/>
          </p:nvPr>
        </p:nvSpPr>
        <p:spPr>
          <a:xfrm>
            <a:off x="1675965" y="730258"/>
            <a:ext cx="10458886" cy="73659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500" b="1"/>
            </a:lvl1pPr>
          </a:lstStyle>
          <a:p>
            <a:r>
              <a:rPr lang="fi-FI"/>
              <a:t>MUOKKAA </a:t>
            </a:r>
            <a:br>
              <a:rPr lang="fi-FI"/>
            </a:br>
            <a:r>
              <a:rPr lang="fi-FI"/>
              <a:t>TEKSTIÄ NAPS.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5" hasCustomPrompt="1"/>
          </p:nvPr>
        </p:nvSpPr>
        <p:spPr>
          <a:xfrm>
            <a:off x="1676400" y="8648700"/>
            <a:ext cx="10458450" cy="3276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924080" y="5908430"/>
            <a:ext cx="14493812" cy="965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3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_sisältö_2_väritaus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tekstiä naps.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5" hasCustomPrompt="1"/>
          </p:nvPr>
        </p:nvSpPr>
        <p:spPr>
          <a:xfrm>
            <a:off x="1676400" y="4057650"/>
            <a:ext cx="10221347" cy="73072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3"/>
          <p:cNvSpPr>
            <a:spLocks noGrp="1"/>
          </p:cNvSpPr>
          <p:nvPr>
            <p:ph type="body" sz="quarter" idx="16" hasCustomPrompt="1"/>
          </p:nvPr>
        </p:nvSpPr>
        <p:spPr>
          <a:xfrm>
            <a:off x="12480340" y="4057650"/>
            <a:ext cx="10221347" cy="73072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722" y="748645"/>
            <a:ext cx="2063329" cy="1307177"/>
          </a:xfrm>
          <a:prstGeom prst="rect">
            <a:avLst/>
          </a:prstGeom>
        </p:spPr>
      </p:pic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AD9E5CCB-1811-694A-AFDE-F89C5BFBD1CC}" type="datetime1">
              <a:rPr lang="fi-FI" smtClean="0"/>
              <a:t>2.12.2025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fi-FI"/>
              <a:t>Esimerkiksi esityksen nimi, esittäjä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4F8806-C074-1048-BDDB-408E5170414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ältö_kuva_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675965" y="730259"/>
            <a:ext cx="14745136" cy="2651126"/>
          </a:xfrm>
        </p:spPr>
        <p:txBody>
          <a:bodyPr anchor="b">
            <a:normAutofit/>
          </a:bodyPr>
          <a:lstStyle>
            <a:lvl1pPr>
              <a:defRPr sz="9600"/>
            </a:lvl1pPr>
          </a:lstStyle>
          <a:p>
            <a:r>
              <a:rPr lang="fi-FI"/>
              <a:t>Muokkaa tekstiä naps.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sz="quarter" idx="15" hasCustomPrompt="1"/>
          </p:nvPr>
        </p:nvSpPr>
        <p:spPr>
          <a:xfrm>
            <a:off x="1676400" y="3756569"/>
            <a:ext cx="14744702" cy="2834633"/>
          </a:xfrm>
        </p:spPr>
        <p:txBody>
          <a:bodyPr>
            <a:normAutofit/>
          </a:bodyPr>
          <a:lstStyle>
            <a:lvl1pPr marL="0" indent="0" algn="l">
              <a:buNone/>
              <a:defRPr sz="4000"/>
            </a:lvl1pPr>
            <a:lvl2pPr marL="914217" indent="0" algn="l">
              <a:buNone/>
              <a:defRPr sz="3200"/>
            </a:lvl2pPr>
            <a:lvl3pPr marL="1828434" indent="0" algn="l">
              <a:buNone/>
              <a:defRPr sz="2800"/>
            </a:lvl3pPr>
            <a:lvl4pPr marL="2742651" indent="0" algn="l">
              <a:buNone/>
              <a:defRPr sz="2400"/>
            </a:lvl4pPr>
            <a:lvl5pPr marL="3656868" indent="0" algn="l">
              <a:buNone/>
              <a:defRPr sz="2400"/>
            </a:lvl5pPr>
          </a:lstStyle>
          <a:p>
            <a:pPr lvl="0"/>
            <a:r>
              <a:rPr lang="fi-FI"/>
              <a:t>Muokkaa tekstiä naps.</a:t>
            </a: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74" y="11658624"/>
            <a:ext cx="2044700" cy="1295376"/>
          </a:xfrm>
          <a:prstGeom prst="rect">
            <a:avLst/>
          </a:prstGeom>
        </p:spPr>
      </p:pic>
      <p:pic>
        <p:nvPicPr>
          <p:cNvPr id="6" name="Kuvan paikkamerkki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229" y="-7928"/>
            <a:ext cx="6969876" cy="13723928"/>
          </a:xfrm>
          <a:prstGeom prst="rect">
            <a:avLst/>
          </a:prstGeom>
        </p:spPr>
      </p:pic>
      <p:sp>
        <p:nvSpPr>
          <p:cNvPr id="8" name="Rectangle 5"/>
          <p:cNvSpPr/>
          <p:nvPr userDrawn="1"/>
        </p:nvSpPr>
        <p:spPr>
          <a:xfrm>
            <a:off x="17403228" y="0"/>
            <a:ext cx="6969877" cy="13723928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Normaali" charset="0"/>
            </a:endParaRPr>
          </a:p>
        </p:txBody>
      </p:sp>
      <p:sp>
        <p:nvSpPr>
          <p:cNvPr id="11" name="Shape 2617"/>
          <p:cNvSpPr/>
          <p:nvPr/>
        </p:nvSpPr>
        <p:spPr>
          <a:xfrm>
            <a:off x="20391531" y="10347691"/>
            <a:ext cx="1054522" cy="8628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latin typeface="Calibri Normaali" charset="0"/>
              <a:ea typeface="Calibri Normaali" charset="0"/>
              <a:cs typeface="Calibri Normaali" charset="0"/>
            </a:endParaRPr>
          </a:p>
        </p:txBody>
      </p:sp>
      <p:sp>
        <p:nvSpPr>
          <p:cNvPr id="14" name="Shape 2934"/>
          <p:cNvSpPr/>
          <p:nvPr/>
        </p:nvSpPr>
        <p:spPr>
          <a:xfrm>
            <a:off x="20521017" y="2216377"/>
            <a:ext cx="724340" cy="995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8563" y="10800"/>
                  <a:pt x="6750" y="9481"/>
                  <a:pt x="6750" y="7855"/>
                </a:cubicBezTo>
                <a:cubicBezTo>
                  <a:pt x="6750" y="6228"/>
                  <a:pt x="8563" y="4909"/>
                  <a:pt x="10800" y="4909"/>
                </a:cubicBezTo>
                <a:cubicBezTo>
                  <a:pt x="13037" y="4909"/>
                  <a:pt x="14850" y="6228"/>
                  <a:pt x="14850" y="7855"/>
                </a:cubicBezTo>
                <a:cubicBezTo>
                  <a:pt x="14850" y="9481"/>
                  <a:pt x="13037" y="10800"/>
                  <a:pt x="10800" y="10800"/>
                </a:cubicBezTo>
                <a:moveTo>
                  <a:pt x="10800" y="3927"/>
                </a:moveTo>
                <a:cubicBezTo>
                  <a:pt x="7817" y="3927"/>
                  <a:pt x="5400" y="5686"/>
                  <a:pt x="5400" y="7855"/>
                </a:cubicBezTo>
                <a:cubicBezTo>
                  <a:pt x="5400" y="10023"/>
                  <a:pt x="7817" y="11782"/>
                  <a:pt x="10800" y="11782"/>
                </a:cubicBezTo>
                <a:cubicBezTo>
                  <a:pt x="13783" y="11782"/>
                  <a:pt x="16200" y="10023"/>
                  <a:pt x="16200" y="7855"/>
                </a:cubicBezTo>
                <a:cubicBezTo>
                  <a:pt x="16200" y="5686"/>
                  <a:pt x="13783" y="3927"/>
                  <a:pt x="10800" y="3927"/>
                </a:cubicBezTo>
                <a:moveTo>
                  <a:pt x="10800" y="20127"/>
                </a:moveTo>
                <a:cubicBezTo>
                  <a:pt x="10800" y="20127"/>
                  <a:pt x="1350" y="13745"/>
                  <a:pt x="1350" y="7855"/>
                </a:cubicBezTo>
                <a:cubicBezTo>
                  <a:pt x="1350" y="4059"/>
                  <a:pt x="5581" y="982"/>
                  <a:pt x="10800" y="982"/>
                </a:cubicBezTo>
                <a:cubicBezTo>
                  <a:pt x="16019" y="982"/>
                  <a:pt x="20250" y="4059"/>
                  <a:pt x="20250" y="7855"/>
                </a:cubicBezTo>
                <a:cubicBezTo>
                  <a:pt x="20250" y="13745"/>
                  <a:pt x="10800" y="20127"/>
                  <a:pt x="10800" y="20127"/>
                </a:cubicBezTo>
                <a:moveTo>
                  <a:pt x="10800" y="0"/>
                </a:moveTo>
                <a:cubicBezTo>
                  <a:pt x="4836" y="0"/>
                  <a:pt x="0" y="3517"/>
                  <a:pt x="0" y="7855"/>
                </a:cubicBezTo>
                <a:cubicBezTo>
                  <a:pt x="0" y="14236"/>
                  <a:pt x="10800" y="21600"/>
                  <a:pt x="10800" y="21600"/>
                </a:cubicBezTo>
                <a:cubicBezTo>
                  <a:pt x="10800" y="21600"/>
                  <a:pt x="21600" y="14236"/>
                  <a:pt x="21600" y="7855"/>
                </a:cubicBezTo>
                <a:cubicBezTo>
                  <a:pt x="21600" y="3517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latin typeface="Calibri Normaali" charset="0"/>
              <a:ea typeface="Calibri Normaali" charset="0"/>
              <a:cs typeface="Calibri Normaali" charset="0"/>
            </a:endParaRPr>
          </a:p>
        </p:txBody>
      </p:sp>
      <p:sp>
        <p:nvSpPr>
          <p:cNvPr id="17" name="Shape 2715"/>
          <p:cNvSpPr/>
          <p:nvPr/>
        </p:nvSpPr>
        <p:spPr>
          <a:xfrm>
            <a:off x="20470677" y="6319451"/>
            <a:ext cx="825019" cy="825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21600"/>
                </a:moveTo>
                <a:lnTo>
                  <a:pt x="17673" y="21600"/>
                </a:lnTo>
                <a:lnTo>
                  <a:pt x="17673" y="20618"/>
                </a:lnTo>
                <a:lnTo>
                  <a:pt x="15709" y="20618"/>
                </a:lnTo>
                <a:cubicBezTo>
                  <a:pt x="15709" y="20618"/>
                  <a:pt x="15709" y="21600"/>
                  <a:pt x="15709" y="21600"/>
                </a:cubicBezTo>
                <a:close/>
                <a:moveTo>
                  <a:pt x="11782" y="21600"/>
                </a:moveTo>
                <a:lnTo>
                  <a:pt x="13745" y="21600"/>
                </a:lnTo>
                <a:lnTo>
                  <a:pt x="13745" y="20618"/>
                </a:lnTo>
                <a:lnTo>
                  <a:pt x="11782" y="20618"/>
                </a:lnTo>
                <a:cubicBezTo>
                  <a:pt x="11782" y="20618"/>
                  <a:pt x="11782" y="21600"/>
                  <a:pt x="11782" y="21600"/>
                </a:cubicBezTo>
                <a:close/>
                <a:moveTo>
                  <a:pt x="7855" y="982"/>
                </a:moveTo>
                <a:lnTo>
                  <a:pt x="9818" y="982"/>
                </a:lnTo>
                <a:lnTo>
                  <a:pt x="9818" y="0"/>
                </a:lnTo>
                <a:lnTo>
                  <a:pt x="7855" y="0"/>
                </a:lnTo>
                <a:cubicBezTo>
                  <a:pt x="7855" y="0"/>
                  <a:pt x="7855" y="982"/>
                  <a:pt x="7855" y="982"/>
                </a:cubicBezTo>
                <a:close/>
                <a:moveTo>
                  <a:pt x="11782" y="982"/>
                </a:moveTo>
                <a:lnTo>
                  <a:pt x="13745" y="982"/>
                </a:lnTo>
                <a:lnTo>
                  <a:pt x="13745" y="0"/>
                </a:lnTo>
                <a:lnTo>
                  <a:pt x="11782" y="0"/>
                </a:lnTo>
                <a:cubicBezTo>
                  <a:pt x="11782" y="0"/>
                  <a:pt x="11782" y="982"/>
                  <a:pt x="11782" y="982"/>
                </a:cubicBezTo>
                <a:close/>
                <a:moveTo>
                  <a:pt x="15709" y="982"/>
                </a:moveTo>
                <a:lnTo>
                  <a:pt x="17673" y="982"/>
                </a:lnTo>
                <a:lnTo>
                  <a:pt x="17673" y="0"/>
                </a:lnTo>
                <a:lnTo>
                  <a:pt x="15709" y="0"/>
                </a:lnTo>
                <a:cubicBezTo>
                  <a:pt x="15709" y="0"/>
                  <a:pt x="15709" y="982"/>
                  <a:pt x="15709" y="982"/>
                </a:cubicBezTo>
                <a:close/>
                <a:moveTo>
                  <a:pt x="19636" y="20346"/>
                </a:moveTo>
                <a:lnTo>
                  <a:pt x="19636" y="21420"/>
                </a:lnTo>
                <a:cubicBezTo>
                  <a:pt x="20470" y="21123"/>
                  <a:pt x="21128" y="20467"/>
                  <a:pt x="21426" y="19636"/>
                </a:cubicBezTo>
                <a:lnTo>
                  <a:pt x="20350" y="19636"/>
                </a:lnTo>
                <a:cubicBezTo>
                  <a:pt x="20177" y="19929"/>
                  <a:pt x="19931" y="20174"/>
                  <a:pt x="19636" y="20346"/>
                </a:cubicBezTo>
                <a:moveTo>
                  <a:pt x="20618" y="5891"/>
                </a:moveTo>
                <a:lnTo>
                  <a:pt x="21600" y="5891"/>
                </a:lnTo>
                <a:lnTo>
                  <a:pt x="21600" y="3927"/>
                </a:lnTo>
                <a:lnTo>
                  <a:pt x="20618" y="3927"/>
                </a:lnTo>
                <a:cubicBezTo>
                  <a:pt x="20618" y="3927"/>
                  <a:pt x="20618" y="5891"/>
                  <a:pt x="20618" y="5891"/>
                </a:cubicBezTo>
                <a:close/>
                <a:moveTo>
                  <a:pt x="20618" y="9818"/>
                </a:moveTo>
                <a:lnTo>
                  <a:pt x="21600" y="9818"/>
                </a:lnTo>
                <a:lnTo>
                  <a:pt x="21600" y="7855"/>
                </a:lnTo>
                <a:lnTo>
                  <a:pt x="20618" y="7855"/>
                </a:lnTo>
                <a:cubicBezTo>
                  <a:pt x="20618" y="7855"/>
                  <a:pt x="20618" y="9818"/>
                  <a:pt x="20618" y="9818"/>
                </a:cubicBezTo>
                <a:close/>
                <a:moveTo>
                  <a:pt x="20618" y="13745"/>
                </a:moveTo>
                <a:lnTo>
                  <a:pt x="21600" y="13745"/>
                </a:lnTo>
                <a:lnTo>
                  <a:pt x="21600" y="11782"/>
                </a:lnTo>
                <a:lnTo>
                  <a:pt x="20618" y="11782"/>
                </a:lnTo>
                <a:cubicBezTo>
                  <a:pt x="20618" y="11782"/>
                  <a:pt x="20618" y="13745"/>
                  <a:pt x="20618" y="13745"/>
                </a:cubicBezTo>
                <a:close/>
                <a:moveTo>
                  <a:pt x="20618" y="17673"/>
                </a:moveTo>
                <a:lnTo>
                  <a:pt x="21600" y="17673"/>
                </a:lnTo>
                <a:lnTo>
                  <a:pt x="21600" y="15709"/>
                </a:lnTo>
                <a:lnTo>
                  <a:pt x="20618" y="15709"/>
                </a:ln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1250" y="19636"/>
                </a:moveTo>
                <a:lnTo>
                  <a:pt x="175" y="19636"/>
                </a:lnTo>
                <a:cubicBezTo>
                  <a:pt x="472" y="20467"/>
                  <a:pt x="1130" y="21123"/>
                  <a:pt x="1964" y="21420"/>
                </a:cubicBezTo>
                <a:lnTo>
                  <a:pt x="1964" y="20346"/>
                </a:lnTo>
                <a:cubicBezTo>
                  <a:pt x="1669" y="20174"/>
                  <a:pt x="1423" y="19929"/>
                  <a:pt x="1250" y="19636"/>
                </a:cubicBezTo>
                <a:moveTo>
                  <a:pt x="20350" y="1964"/>
                </a:moveTo>
                <a:lnTo>
                  <a:pt x="21426" y="1964"/>
                </a:lnTo>
                <a:cubicBezTo>
                  <a:pt x="21128" y="1133"/>
                  <a:pt x="20470" y="477"/>
                  <a:pt x="19636" y="180"/>
                </a:cubicBezTo>
                <a:lnTo>
                  <a:pt x="19636" y="1254"/>
                </a:lnTo>
                <a:cubicBezTo>
                  <a:pt x="19931" y="1426"/>
                  <a:pt x="20177" y="1670"/>
                  <a:pt x="20350" y="1964"/>
                </a:cubicBezTo>
                <a:moveTo>
                  <a:pt x="982" y="15709"/>
                </a:moveTo>
                <a:lnTo>
                  <a:pt x="0" y="15709"/>
                </a:lnTo>
                <a:lnTo>
                  <a:pt x="0" y="17673"/>
                </a:lnTo>
                <a:lnTo>
                  <a:pt x="982" y="17673"/>
                </a:lnTo>
                <a:cubicBezTo>
                  <a:pt x="982" y="17673"/>
                  <a:pt x="982" y="15709"/>
                  <a:pt x="982" y="15709"/>
                </a:cubicBezTo>
                <a:close/>
                <a:moveTo>
                  <a:pt x="982" y="7855"/>
                </a:moveTo>
                <a:lnTo>
                  <a:pt x="0" y="7855"/>
                </a:lnTo>
                <a:lnTo>
                  <a:pt x="0" y="9818"/>
                </a:lnTo>
                <a:lnTo>
                  <a:pt x="982" y="9818"/>
                </a:lnTo>
                <a:cubicBezTo>
                  <a:pt x="982" y="9818"/>
                  <a:pt x="982" y="7855"/>
                  <a:pt x="982" y="7855"/>
                </a:cubicBezTo>
                <a:close/>
                <a:moveTo>
                  <a:pt x="982" y="3927"/>
                </a:moveTo>
                <a:lnTo>
                  <a:pt x="0" y="3927"/>
                </a:lnTo>
                <a:lnTo>
                  <a:pt x="0" y="5891"/>
                </a:lnTo>
                <a:lnTo>
                  <a:pt x="982" y="5891"/>
                </a:lnTo>
                <a:cubicBezTo>
                  <a:pt x="982" y="5891"/>
                  <a:pt x="982" y="3927"/>
                  <a:pt x="982" y="3927"/>
                </a:cubicBezTo>
                <a:close/>
                <a:moveTo>
                  <a:pt x="982" y="11782"/>
                </a:moveTo>
                <a:lnTo>
                  <a:pt x="0" y="11782"/>
                </a:lnTo>
                <a:lnTo>
                  <a:pt x="0" y="13745"/>
                </a:lnTo>
                <a:lnTo>
                  <a:pt x="982" y="13745"/>
                </a:lnTo>
                <a:cubicBezTo>
                  <a:pt x="982" y="13745"/>
                  <a:pt x="982" y="11782"/>
                  <a:pt x="982" y="11782"/>
                </a:cubicBezTo>
                <a:close/>
                <a:moveTo>
                  <a:pt x="3927" y="982"/>
                </a:moveTo>
                <a:lnTo>
                  <a:pt x="5891" y="982"/>
                </a:lnTo>
                <a:lnTo>
                  <a:pt x="5891" y="0"/>
                </a:lnTo>
                <a:lnTo>
                  <a:pt x="3927" y="0"/>
                </a:lnTo>
                <a:cubicBezTo>
                  <a:pt x="3927" y="0"/>
                  <a:pt x="3927" y="982"/>
                  <a:pt x="3927" y="982"/>
                </a:cubicBezTo>
                <a:close/>
                <a:moveTo>
                  <a:pt x="7855" y="21600"/>
                </a:moveTo>
                <a:lnTo>
                  <a:pt x="9818" y="21600"/>
                </a:lnTo>
                <a:lnTo>
                  <a:pt x="9818" y="20618"/>
                </a:lnTo>
                <a:lnTo>
                  <a:pt x="7855" y="20618"/>
                </a:lnTo>
                <a:cubicBezTo>
                  <a:pt x="7855" y="20618"/>
                  <a:pt x="7855" y="21600"/>
                  <a:pt x="7855" y="21600"/>
                </a:cubicBezTo>
                <a:close/>
                <a:moveTo>
                  <a:pt x="3927" y="21600"/>
                </a:moveTo>
                <a:lnTo>
                  <a:pt x="5891" y="21600"/>
                </a:lnTo>
                <a:lnTo>
                  <a:pt x="5891" y="20618"/>
                </a:lnTo>
                <a:lnTo>
                  <a:pt x="3927" y="20618"/>
                </a:lnTo>
                <a:cubicBezTo>
                  <a:pt x="3927" y="20618"/>
                  <a:pt x="3927" y="21600"/>
                  <a:pt x="3927" y="21600"/>
                </a:cubicBezTo>
                <a:close/>
                <a:moveTo>
                  <a:pt x="175" y="1964"/>
                </a:moveTo>
                <a:lnTo>
                  <a:pt x="1250" y="1964"/>
                </a:lnTo>
                <a:cubicBezTo>
                  <a:pt x="1423" y="1670"/>
                  <a:pt x="1669" y="1426"/>
                  <a:pt x="1964" y="1254"/>
                </a:cubicBezTo>
                <a:lnTo>
                  <a:pt x="1964" y="180"/>
                </a:lnTo>
                <a:cubicBezTo>
                  <a:pt x="1130" y="477"/>
                  <a:pt x="472" y="1133"/>
                  <a:pt x="175" y="196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latin typeface="Calibri Normaali" charset="0"/>
              <a:ea typeface="Calibri Normaali" charset="0"/>
              <a:cs typeface="Calibri Normaali" charset="0"/>
            </a:endParaRPr>
          </a:p>
        </p:txBody>
      </p:sp>
      <p:sp>
        <p:nvSpPr>
          <p:cNvPr id="18" name="Tekstin paikkamerkki 17"/>
          <p:cNvSpPr>
            <a:spLocks noGrp="1"/>
          </p:cNvSpPr>
          <p:nvPr>
            <p:ph type="body" sz="quarter" idx="16" hasCustomPrompt="1"/>
          </p:nvPr>
        </p:nvSpPr>
        <p:spPr>
          <a:xfrm>
            <a:off x="19513119" y="1349655"/>
            <a:ext cx="2828925" cy="5751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9" name="Tekstin paikkamerkki 17"/>
          <p:cNvSpPr>
            <a:spLocks noGrp="1"/>
          </p:cNvSpPr>
          <p:nvPr>
            <p:ph type="body" sz="quarter" idx="17" hasCustomPrompt="1"/>
          </p:nvPr>
        </p:nvSpPr>
        <p:spPr>
          <a:xfrm>
            <a:off x="19513119" y="3468983"/>
            <a:ext cx="2828925" cy="575172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20" name="Tekstin paikkamerkki 17"/>
          <p:cNvSpPr>
            <a:spLocks noGrp="1"/>
          </p:cNvSpPr>
          <p:nvPr>
            <p:ph type="body" sz="quarter" idx="18" hasCustomPrompt="1"/>
          </p:nvPr>
        </p:nvSpPr>
        <p:spPr>
          <a:xfrm>
            <a:off x="19513119" y="5493097"/>
            <a:ext cx="2828925" cy="5751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21" name="Tekstin paikkamerkki 17"/>
          <p:cNvSpPr>
            <a:spLocks noGrp="1"/>
          </p:cNvSpPr>
          <p:nvPr>
            <p:ph type="body" sz="quarter" idx="19" hasCustomPrompt="1"/>
          </p:nvPr>
        </p:nvSpPr>
        <p:spPr>
          <a:xfrm>
            <a:off x="19513119" y="7464141"/>
            <a:ext cx="2828925" cy="575172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22" name="Tekstin paikkamerkki 17"/>
          <p:cNvSpPr>
            <a:spLocks noGrp="1"/>
          </p:cNvSpPr>
          <p:nvPr>
            <p:ph type="body" sz="quarter" idx="20" hasCustomPrompt="1"/>
          </p:nvPr>
        </p:nvSpPr>
        <p:spPr>
          <a:xfrm>
            <a:off x="19513119" y="9426452"/>
            <a:ext cx="2828925" cy="5751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23" name="Tekstin paikkamerkki 17"/>
          <p:cNvSpPr>
            <a:spLocks noGrp="1"/>
          </p:cNvSpPr>
          <p:nvPr>
            <p:ph type="body" sz="quarter" idx="21" hasCustomPrompt="1"/>
          </p:nvPr>
        </p:nvSpPr>
        <p:spPr>
          <a:xfrm>
            <a:off x="19513119" y="11619922"/>
            <a:ext cx="2828925" cy="575172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24" name="Tekstin paikkamerkki 17"/>
          <p:cNvSpPr>
            <a:spLocks noGrp="1"/>
          </p:cNvSpPr>
          <p:nvPr>
            <p:ph type="body" sz="quarter" idx="22" hasCustomPrompt="1"/>
          </p:nvPr>
        </p:nvSpPr>
        <p:spPr>
          <a:xfrm>
            <a:off x="19513119" y="12195094"/>
            <a:ext cx="2828925" cy="5751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ko sivu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7650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endParaRPr lang="en-US"/>
          </a:p>
        </p:txBody>
      </p:sp>
      <p:sp>
        <p:nvSpPr>
          <p:cNvPr id="3" name="Otsikko 1"/>
          <p:cNvSpPr>
            <a:spLocks noGrp="1"/>
          </p:cNvSpPr>
          <p:nvPr>
            <p:ph type="title" hasCustomPrompt="1"/>
          </p:nvPr>
        </p:nvSpPr>
        <p:spPr>
          <a:xfrm>
            <a:off x="3833380" y="3175004"/>
            <a:ext cx="16710890" cy="7365991"/>
          </a:xfr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3800" b="1" spc="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br>
              <a:rPr lang="fi-FI"/>
            </a:br>
            <a:r>
              <a:rPr lang="fi-FI"/>
              <a:t>TEKSTIÄ NAPS.</a:t>
            </a:r>
          </a:p>
        </p:txBody>
      </p:sp>
    </p:spTree>
    <p:extLst>
      <p:ext uri="{BB962C8B-B14F-4D97-AF65-F5344CB8AC3E}">
        <p14:creationId xmlns:p14="http://schemas.microsoft.com/office/powerpoint/2010/main" val="197784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77359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4183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8261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78040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2486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34923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42828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884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tsikko_sisältö_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722" y="748645"/>
            <a:ext cx="2063329" cy="1307177"/>
          </a:xfrm>
          <a:prstGeom prst="rect">
            <a:avLst/>
          </a:prstGeom>
          <a:noFill/>
        </p:spPr>
      </p:pic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tekstiä naps.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8A9B8EF0-CB69-1944-9D9E-D16EA0CE1B44}" type="datetime1">
              <a:rPr lang="fi-FI" smtClean="0"/>
              <a:t>2.12.2025</a:t>
            </a:fld>
            <a:endParaRPr lang="fi-FI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fi-FI"/>
              <a:t>Esimerkiksi esityksen nimi, esittäjä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4F8806-C074-1048-BDDB-408E5170414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56121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57292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35168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_sisältö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7200"/>
            </a:lvl1pPr>
          </a:lstStyle>
          <a:p>
            <a:r>
              <a:rPr lang="fi-FI"/>
              <a:t>Muokkaa tekstiä naps.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5" hasCustomPrompt="1"/>
          </p:nvPr>
        </p:nvSpPr>
        <p:spPr>
          <a:xfrm>
            <a:off x="1676400" y="4057650"/>
            <a:ext cx="10221347" cy="7307263"/>
          </a:xfrm>
        </p:spPr>
        <p:txBody>
          <a:bodyPr>
            <a:normAutofit/>
          </a:bodyPr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3"/>
          <p:cNvSpPr>
            <a:spLocks noGrp="1"/>
          </p:cNvSpPr>
          <p:nvPr>
            <p:ph type="body" sz="quarter" idx="16" hasCustomPrompt="1"/>
          </p:nvPr>
        </p:nvSpPr>
        <p:spPr>
          <a:xfrm>
            <a:off x="12480340" y="4057650"/>
            <a:ext cx="10221347" cy="7307263"/>
          </a:xfrm>
        </p:spPr>
        <p:txBody>
          <a:bodyPr>
            <a:normAutofit/>
          </a:bodyPr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B7BD2-5888-B742-B813-F7CBF1FA8C30}" type="datetime1">
              <a:rPr lang="fi-FI" smtClean="0"/>
              <a:t>2.12.2025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Esimerkiksi esityksen nimi, esittäjä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F8806-C074-1048-BDDB-408E5170414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021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_sisältö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fi-FI"/>
              <a:t>Muokkaa tekstiä naps.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9699E-233E-F348-BB40-2634D738D0E4}" type="datetime1">
              <a:rPr lang="fi-FI" smtClean="0"/>
              <a:t>2.12.2025</a:t>
            </a:fld>
            <a:endParaRPr lang="fi-FI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Esimerkiksi esityksen nimi, esittäjä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F8806-C074-1048-BDDB-408E5170414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607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tsikko_sisältö_2_väritaust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tekstiä naps.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5" hasCustomPrompt="1"/>
          </p:nvPr>
        </p:nvSpPr>
        <p:spPr>
          <a:xfrm>
            <a:off x="1676400" y="4057650"/>
            <a:ext cx="10221347" cy="73072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3"/>
          <p:cNvSpPr>
            <a:spLocks noGrp="1"/>
          </p:cNvSpPr>
          <p:nvPr>
            <p:ph type="body" sz="quarter" idx="16" hasCustomPrompt="1"/>
          </p:nvPr>
        </p:nvSpPr>
        <p:spPr>
          <a:xfrm>
            <a:off x="12480340" y="4057650"/>
            <a:ext cx="10221347" cy="73072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722" y="748645"/>
            <a:ext cx="2063329" cy="1307177"/>
          </a:xfrm>
          <a:prstGeom prst="rect">
            <a:avLst/>
          </a:prstGeom>
        </p:spPr>
      </p:pic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222FEF2C-A2AC-F84D-8581-A7F273833A11}" type="datetime1">
              <a:rPr lang="fi-FI" smtClean="0"/>
              <a:t>2.12.2025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fi-FI"/>
              <a:t>Esimerkiksi esityksen nimi, esittäjä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4F8806-C074-1048-BDDB-408E5170414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tsikko_sisältö_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722" y="748645"/>
            <a:ext cx="2063329" cy="1307177"/>
          </a:xfrm>
          <a:prstGeom prst="rect">
            <a:avLst/>
          </a:prstGeom>
          <a:noFill/>
        </p:spPr>
      </p:pic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tekstiä naps.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82DF3A1A-3C2E-A14B-BAD5-5478EBBFC7B9}" type="datetime1">
              <a:rPr lang="fi-FI" smtClean="0"/>
              <a:t>2.12.2025</a:t>
            </a:fld>
            <a:endParaRPr lang="fi-FI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fi-FI"/>
              <a:t>Esimerkiksi esityksen nimi, esittäjä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4F8806-C074-1048-BDDB-408E5170414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tsikko_sisältö_2_väritaust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tekstiä naps.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5" hasCustomPrompt="1"/>
          </p:nvPr>
        </p:nvSpPr>
        <p:spPr>
          <a:xfrm>
            <a:off x="1676400" y="4057650"/>
            <a:ext cx="10221347" cy="73072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3"/>
          <p:cNvSpPr>
            <a:spLocks noGrp="1"/>
          </p:cNvSpPr>
          <p:nvPr>
            <p:ph type="body" sz="quarter" idx="16" hasCustomPrompt="1"/>
          </p:nvPr>
        </p:nvSpPr>
        <p:spPr>
          <a:xfrm>
            <a:off x="12480340" y="4057650"/>
            <a:ext cx="10221347" cy="73072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722" y="748645"/>
            <a:ext cx="2063329" cy="1307177"/>
          </a:xfrm>
          <a:prstGeom prst="rect">
            <a:avLst/>
          </a:prstGeom>
        </p:spPr>
      </p:pic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C0FC4EE5-A0C5-4A46-AF91-CE64D69B7770}" type="datetime1">
              <a:rPr lang="fi-FI" smtClean="0"/>
              <a:t>2.12.2025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fi-FI"/>
              <a:t>Esimerkiksi esityksen nimi, esittäjä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4F8806-C074-1048-BDDB-408E5170414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3864281" y="4057650"/>
            <a:ext cx="8837405" cy="730757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7200"/>
            </a:lvl1pPr>
          </a:lstStyle>
          <a:p>
            <a:r>
              <a:rPr lang="fi-FI"/>
              <a:t>Muokkaa tekstiä naps.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5" hasCustomPrompt="1"/>
          </p:nvPr>
        </p:nvSpPr>
        <p:spPr>
          <a:xfrm>
            <a:off x="1676399" y="4057650"/>
            <a:ext cx="11570043" cy="7307263"/>
          </a:xfrm>
        </p:spPr>
        <p:txBody>
          <a:bodyPr>
            <a:normAutofit/>
          </a:bodyPr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C343A-E80F-C94E-8306-03498FB2E6C6}" type="datetime1">
              <a:rPr lang="fi-FI" smtClean="0"/>
              <a:t>2.12.2025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Esimerkiksi esityksen nimi, esittäjä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F8806-C074-1048-BDDB-408E5170414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fi-FI"/>
              <a:t>Muokkaa tekstiä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987" y="760446"/>
            <a:ext cx="2044700" cy="1295376"/>
          </a:xfrm>
          <a:prstGeom prst="rect">
            <a:avLst/>
          </a:prstGeom>
        </p:spPr>
      </p:pic>
      <p:sp>
        <p:nvSpPr>
          <p:cNvPr id="6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BF3CB-3457-2242-A4C2-F7DC2C83DD04}" type="datetime1">
              <a:rPr lang="fi-FI" smtClean="0"/>
              <a:t>2.12.2025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Esimerkiksi esityksen nimi, esittäjä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F8806-C074-1048-BDDB-408E5170414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81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79" r:id="rId9"/>
    <p:sldLayoutId id="2147483949" r:id="rId10"/>
    <p:sldLayoutId id="2147483974" r:id="rId11"/>
    <p:sldLayoutId id="2147484037" r:id="rId12"/>
    <p:sldLayoutId id="214748404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7200" b="1" i="0" kern="1200">
          <a:solidFill>
            <a:schemeClr val="tx1">
              <a:lumMod val="75000"/>
            </a:schemeClr>
          </a:solidFill>
          <a:latin typeface="+mj-lt"/>
          <a:ea typeface="Calibri Normaali" charset="0"/>
          <a:cs typeface="Calibri Normaali" charset="0"/>
        </a:defRPr>
      </a:lvl1pPr>
    </p:titleStyle>
    <p:bodyStyle>
      <a:lvl1pPr marL="457109" indent="-457109" algn="l" defTabSz="1828434" rtl="0" eaLnBrk="1" latinLnBrk="0" hangingPunct="1">
        <a:lnSpc>
          <a:spcPct val="100000"/>
        </a:lnSpc>
        <a:spcBef>
          <a:spcPts val="2000"/>
        </a:spcBef>
        <a:buFont typeface="Arial" panose="020B0604020202020204" pitchFamily="34" charset="0"/>
        <a:buChar char="•"/>
        <a:defRPr lang="en-US" sz="4400" b="0" i="0" kern="1200" dirty="0" smtClean="0">
          <a:solidFill>
            <a:schemeClr val="tx1">
              <a:lumMod val="75000"/>
            </a:schemeClr>
          </a:solidFill>
          <a:effectLst/>
          <a:latin typeface="+mn-lt"/>
          <a:ea typeface="Calibri Normaali" charset="0"/>
          <a:cs typeface="Calibri Normaali" charset="0"/>
        </a:defRPr>
      </a:lvl1pPr>
      <a:lvl2pPr marL="1371326" indent="-457109" algn="l" defTabSz="1828434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en-US" sz="3600" b="0" i="0" kern="1200" dirty="0" smtClean="0">
          <a:solidFill>
            <a:schemeClr val="tx1">
              <a:lumMod val="75000"/>
            </a:schemeClr>
          </a:solidFill>
          <a:effectLst/>
          <a:latin typeface="+mn-lt"/>
          <a:ea typeface="Calibri Normaali" charset="0"/>
          <a:cs typeface="Calibri Normaali" charset="0"/>
        </a:defRPr>
      </a:lvl2pPr>
      <a:lvl3pPr marL="2285543" indent="-457109" algn="l" defTabSz="1828434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en-US" sz="3200" b="0" i="0" kern="1200" dirty="0" smtClean="0">
          <a:solidFill>
            <a:schemeClr val="tx1">
              <a:lumMod val="75000"/>
            </a:schemeClr>
          </a:solidFill>
          <a:effectLst/>
          <a:latin typeface="+mn-lt"/>
          <a:ea typeface="Calibri Normaali" charset="0"/>
          <a:cs typeface="Calibri Normaali" charset="0"/>
        </a:defRPr>
      </a:lvl3pPr>
      <a:lvl4pPr marL="3199760" indent="-457109" algn="l" defTabSz="1828434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en-US" sz="2800" b="0" i="0" kern="1200" dirty="0" smtClean="0">
          <a:solidFill>
            <a:schemeClr val="tx1">
              <a:lumMod val="75000"/>
            </a:schemeClr>
          </a:solidFill>
          <a:effectLst/>
          <a:latin typeface="+mn-lt"/>
          <a:ea typeface="Calibri Normaali" charset="0"/>
          <a:cs typeface="Calibri Normaali" charset="0"/>
        </a:defRPr>
      </a:lvl4pPr>
      <a:lvl5pPr marL="4113977" indent="-457109" algn="l" defTabSz="1828434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en-US" sz="2800" b="0" i="0" kern="1200" dirty="0">
          <a:solidFill>
            <a:schemeClr val="tx1">
              <a:lumMod val="75000"/>
            </a:schemeClr>
          </a:solidFill>
          <a:effectLst/>
          <a:latin typeface="+mn-lt"/>
          <a:ea typeface="Calibri Normaali" charset="0"/>
          <a:cs typeface="Calibri Normaali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fi-FI"/>
              <a:t>Muokkaa tekstiä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987" y="760446"/>
            <a:ext cx="2044700" cy="1295376"/>
          </a:xfrm>
          <a:prstGeom prst="rect">
            <a:avLst/>
          </a:prstGeom>
        </p:spPr>
      </p:pic>
      <p:sp>
        <p:nvSpPr>
          <p:cNvPr id="6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3476C-57FA-9844-958D-AE44EAC13611}" type="datetime1">
              <a:rPr lang="fi-FI" smtClean="0"/>
              <a:t>2.12.2025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Esimerkiksi esityksen nimi, esittäjä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F8806-C074-1048-BDDB-408E5170414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055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  <p:sldLayoutId id="2147484025" r:id="rId15"/>
    <p:sldLayoutId id="2147484026" r:id="rId16"/>
    <p:sldLayoutId id="2147484027" r:id="rId17"/>
    <p:sldLayoutId id="2147484028" r:id="rId18"/>
    <p:sldLayoutId id="2147484030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7200" b="1" i="0" kern="1200">
          <a:solidFill>
            <a:schemeClr val="tx1">
              <a:lumMod val="75000"/>
            </a:schemeClr>
          </a:solidFill>
          <a:latin typeface="+mj-lt"/>
          <a:ea typeface="Calibri Normaali" charset="0"/>
          <a:cs typeface="Calibri Normaali" charset="0"/>
        </a:defRPr>
      </a:lvl1pPr>
    </p:titleStyle>
    <p:bodyStyle>
      <a:lvl1pPr marL="457109" indent="-457109" algn="l" defTabSz="1828434" rtl="0" eaLnBrk="1" latinLnBrk="0" hangingPunct="1">
        <a:lnSpc>
          <a:spcPct val="100000"/>
        </a:lnSpc>
        <a:spcBef>
          <a:spcPts val="2000"/>
        </a:spcBef>
        <a:buFont typeface="Arial" panose="020B0604020202020204" pitchFamily="34" charset="0"/>
        <a:buChar char="•"/>
        <a:defRPr lang="en-US" sz="4400" b="0" i="0" kern="1200" dirty="0" smtClean="0">
          <a:solidFill>
            <a:schemeClr val="tx1">
              <a:lumMod val="75000"/>
            </a:schemeClr>
          </a:solidFill>
          <a:effectLst/>
          <a:latin typeface="+mn-lt"/>
          <a:ea typeface="Calibri Normaali" charset="0"/>
          <a:cs typeface="Calibri Normaali" charset="0"/>
        </a:defRPr>
      </a:lvl1pPr>
      <a:lvl2pPr marL="1371326" indent="-457109" algn="l" defTabSz="1828434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en-US" sz="3600" b="0" i="0" kern="1200" dirty="0" smtClean="0">
          <a:solidFill>
            <a:schemeClr val="tx1">
              <a:lumMod val="75000"/>
            </a:schemeClr>
          </a:solidFill>
          <a:effectLst/>
          <a:latin typeface="+mn-lt"/>
          <a:ea typeface="Calibri Normaali" charset="0"/>
          <a:cs typeface="Calibri Normaali" charset="0"/>
        </a:defRPr>
      </a:lvl2pPr>
      <a:lvl3pPr marL="2285543" indent="-457109" algn="l" defTabSz="1828434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en-US" sz="3200" b="0" i="0" kern="1200" dirty="0" smtClean="0">
          <a:solidFill>
            <a:schemeClr val="tx1">
              <a:lumMod val="75000"/>
            </a:schemeClr>
          </a:solidFill>
          <a:effectLst/>
          <a:latin typeface="+mn-lt"/>
          <a:ea typeface="Calibri Normaali" charset="0"/>
          <a:cs typeface="Calibri Normaali" charset="0"/>
        </a:defRPr>
      </a:lvl3pPr>
      <a:lvl4pPr marL="3199760" indent="-457109" algn="l" defTabSz="1828434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en-US" sz="2800" b="0" i="0" kern="1200" dirty="0" smtClean="0">
          <a:solidFill>
            <a:schemeClr val="tx1">
              <a:lumMod val="75000"/>
            </a:schemeClr>
          </a:solidFill>
          <a:effectLst/>
          <a:latin typeface="+mn-lt"/>
          <a:ea typeface="Calibri Normaali" charset="0"/>
          <a:cs typeface="Calibri Normaali" charset="0"/>
        </a:defRPr>
      </a:lvl4pPr>
      <a:lvl5pPr marL="4113977" indent="-457109" algn="l" defTabSz="1828434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en-US" sz="2800" b="0" i="0" kern="1200" dirty="0">
          <a:solidFill>
            <a:schemeClr val="tx1">
              <a:lumMod val="75000"/>
            </a:schemeClr>
          </a:solidFill>
          <a:effectLst/>
          <a:latin typeface="+mn-lt"/>
          <a:ea typeface="Calibri Normaali" charset="0"/>
          <a:cs typeface="Calibri Normaali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on paikkamerkki 8"/>
          <p:cNvSpPr>
            <a:spLocks noGrp="1"/>
          </p:cNvSpPr>
          <p:nvPr>
            <p:ph type="title"/>
          </p:nvPr>
        </p:nvSpPr>
        <p:spPr>
          <a:xfrm>
            <a:off x="1676400" y="730250"/>
            <a:ext cx="10458450" cy="7365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/>
              <a:t>MUOKKAA </a:t>
            </a:r>
            <a:br>
              <a:rPr lang="fi-FI"/>
            </a:br>
            <a:r>
              <a:rPr lang="fi-FI"/>
              <a:t>TEKSTIÄ NAPS.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idx="1"/>
          </p:nvPr>
        </p:nvSpPr>
        <p:spPr>
          <a:xfrm>
            <a:off x="1676400" y="8648699"/>
            <a:ext cx="10458450" cy="3705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987" y="760446"/>
            <a:ext cx="2044700" cy="129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9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4031" r:id="rId2"/>
    <p:sldLayoutId id="2147484035" r:id="rId3"/>
    <p:sldLayoutId id="2147484034" r:id="rId4"/>
    <p:sldLayoutId id="2147483948" r:id="rId5"/>
    <p:sldLayoutId id="2147483996" r:id="rId6"/>
    <p:sldLayoutId id="2147483941" r:id="rId7"/>
    <p:sldLayoutId id="2147484029" r:id="rId8"/>
    <p:sldLayoutId id="2147484036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11500" b="1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4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4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6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2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2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733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laukaanlukio" TargetMode="External"/><Relationship Id="rId2" Type="http://schemas.openxmlformats.org/officeDocument/2006/relationships/hyperlink" Target="http://peda.net/laukaa/lukio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g"/><Relationship Id="rId4" Type="http://schemas.openxmlformats.org/officeDocument/2006/relationships/hyperlink" Target="https://www.instagram.com/laukaa.luki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4.xml"/><Relationship Id="rId1" Type="http://schemas.openxmlformats.org/officeDocument/2006/relationships/themeOverride" Target="../theme/themeOverr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EBB6D05B-8FC8-4168-A6B0-23D4E0012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0514" y="6958716"/>
            <a:ext cx="17596619" cy="4525562"/>
          </a:xfrm>
        </p:spPr>
        <p:txBody>
          <a:bodyPr>
            <a:normAutofit/>
          </a:bodyPr>
          <a:lstStyle/>
          <a:p>
            <a:br>
              <a:rPr lang="fi-FI" sz="8000" dirty="0"/>
            </a:br>
            <a:r>
              <a:rPr lang="fi-FI" sz="7600" dirty="0">
                <a:solidFill>
                  <a:schemeClr val="bg1"/>
                </a:solidFill>
              </a:rPr>
              <a:t>Lievestuoreen </a:t>
            </a:r>
            <a:br>
              <a:rPr lang="fi-FI" sz="7600" dirty="0">
                <a:solidFill>
                  <a:schemeClr val="bg1"/>
                </a:solidFill>
              </a:rPr>
            </a:br>
            <a:r>
              <a:rPr lang="fi-FI" sz="7600" dirty="0">
                <a:solidFill>
                  <a:schemeClr val="bg1"/>
                </a:solidFill>
              </a:rPr>
              <a:t>9. luokkalaisten vanhempainilta</a:t>
            </a:r>
            <a:br>
              <a:rPr lang="fi-FI" sz="7600">
                <a:solidFill>
                  <a:schemeClr val="bg1"/>
                </a:solidFill>
              </a:rPr>
            </a:br>
            <a:r>
              <a:rPr lang="fi-FI" sz="5000">
                <a:solidFill>
                  <a:schemeClr val="bg1"/>
                </a:solidFill>
              </a:rPr>
              <a:t>2.12.2025</a:t>
            </a:r>
            <a:endParaRPr lang="fi-FI" sz="5000" dirty="0">
              <a:solidFill>
                <a:schemeClr val="bg1"/>
              </a:solidFill>
            </a:endParaRPr>
          </a:p>
        </p:txBody>
      </p:sp>
      <p:sp>
        <p:nvSpPr>
          <p:cNvPr id="2" name="Alaotsikko 1"/>
          <p:cNvSpPr>
            <a:spLocks noGrp="1"/>
          </p:cNvSpPr>
          <p:nvPr>
            <p:ph type="subTitle" idx="1"/>
          </p:nvPr>
        </p:nvSpPr>
        <p:spPr>
          <a:xfrm>
            <a:off x="3390514" y="11401150"/>
            <a:ext cx="17596619" cy="2252566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Lukio-opinnot</a:t>
            </a:r>
          </a:p>
          <a:p>
            <a:r>
              <a:rPr lang="fi-FI" dirty="0">
                <a:solidFill>
                  <a:schemeClr val="bg1"/>
                </a:solidFill>
              </a:rPr>
              <a:t>Opinto-ohjaaja Eveliina Ojala</a:t>
            </a:r>
          </a:p>
        </p:txBody>
      </p:sp>
    </p:spTree>
    <p:extLst>
      <p:ext uri="{BB962C8B-B14F-4D97-AF65-F5344CB8AC3E}">
        <p14:creationId xmlns:p14="http://schemas.microsoft.com/office/powerpoint/2010/main" val="1472506364"/>
      </p:ext>
    </p:extLst>
  </p:cSld>
  <p:clrMapOvr>
    <a:masterClrMapping/>
  </p:clrMapOvr>
  <p:transition spd="slow">
    <p:pull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FFF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Lukio tutuksi-päivä keskiviikkona 14.1.2026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4F8806-C074-1048-BDDB-408E5170414D}" type="slidenum">
              <a:rPr lang="fi-FI" smtClean="0"/>
              <a:pPr/>
              <a:t>10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E2AB02F-9F79-486C-9AAF-96ECB2B8B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52" y="3381377"/>
            <a:ext cx="18441946" cy="804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87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4476628" y="4120118"/>
            <a:ext cx="12188825" cy="76636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lvl="0" indent="-256032" defTabSz="914400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fi-FI" dirty="0"/>
              <a:t>Lukiomme Internet-sivut:</a:t>
            </a:r>
          </a:p>
          <a:p>
            <a:pPr marL="365760" lvl="0" indent="-256032" fontAlgn="auto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</a:pPr>
            <a:r>
              <a:rPr lang="fi-FI" dirty="0"/>
              <a:t>	</a:t>
            </a:r>
            <a:r>
              <a:rPr lang="fi-FI" dirty="0">
                <a:hlinkClick r:id="rId2"/>
              </a:rPr>
              <a:t>http://peda.net/laukaa/lukio</a:t>
            </a:r>
            <a:r>
              <a:rPr lang="fi-FI" dirty="0"/>
              <a:t> </a:t>
            </a:r>
          </a:p>
          <a:p>
            <a:pPr marL="365760" lvl="0" indent="-256032" fontAlgn="auto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</a:pPr>
            <a:endParaRPr lang="fi-FI" dirty="0"/>
          </a:p>
          <a:p>
            <a:pPr marL="365760" lvl="0" indent="-256032" defTabSz="914400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fi-FI" dirty="0"/>
              <a:t>Lukiomme Facebookissa:</a:t>
            </a:r>
          </a:p>
          <a:p>
            <a:pPr marL="365760" lvl="0" indent="-256032" fontAlgn="auto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</a:pPr>
            <a:r>
              <a:rPr lang="fi-FI" dirty="0"/>
              <a:t>	</a:t>
            </a:r>
            <a:r>
              <a:rPr lang="fi-FI" dirty="0">
                <a:hlinkClick r:id="rId3"/>
              </a:rPr>
              <a:t>https://www.facebook.com/laukaanlukio</a:t>
            </a:r>
            <a:endParaRPr lang="fi-FI" dirty="0"/>
          </a:p>
          <a:p>
            <a:pPr marL="365760" lvl="0" indent="-256032" fontAlgn="auto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</a:pPr>
            <a:endParaRPr lang="fi-FI" dirty="0"/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fi-FI" dirty="0"/>
              <a:t>Lukiomme Instagramissa:</a:t>
            </a:r>
          </a:p>
          <a:p>
            <a:pPr marL="365760" lvl="0" indent="-256032" fontAlgn="auto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</a:pPr>
            <a:r>
              <a:rPr lang="fi-FI" dirty="0"/>
              <a:t>	</a:t>
            </a:r>
            <a:r>
              <a:rPr lang="fi-FI" dirty="0">
                <a:hlinkClick r:id="rId4"/>
              </a:rPr>
              <a:t>https://www.instagram.com/laukaa.lukio</a:t>
            </a:r>
            <a:endParaRPr lang="fi-FI" dirty="0"/>
          </a:p>
          <a:p>
            <a:pPr marL="365760" lvl="0" indent="-256032" fontAlgn="auto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</a:pPr>
            <a:endParaRPr lang="fi-FI" dirty="0"/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fi-FI" sz="3200" dirty="0"/>
              <a:t>Rehtori Jyri Pesonen  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fi-FI" sz="3200" dirty="0"/>
              <a:t>Opinto-ohjaaja Eveliina Ojala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fi-FI" sz="3200" dirty="0"/>
              <a:t>Opinto-ohjaaja Salla Oksanen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fi-FI" sz="3200" dirty="0"/>
              <a:t>Erityisestä tuesta vastaava opettaja Heli Sahlberg</a:t>
            </a:r>
          </a:p>
        </p:txBody>
      </p:sp>
      <p:sp>
        <p:nvSpPr>
          <p:cNvPr id="5" name="Otsikko 1"/>
          <p:cNvSpPr txBox="1">
            <a:spLocks/>
          </p:cNvSpPr>
          <p:nvPr/>
        </p:nvSpPr>
        <p:spPr>
          <a:xfrm>
            <a:off x="1675965" y="730259"/>
            <a:ext cx="14745136" cy="2651126"/>
          </a:xfrm>
          <a:prstGeom prst="rect">
            <a:avLst/>
          </a:prstGeom>
        </p:spPr>
        <p:txBody>
          <a:bodyPr vert="horz" lIns="182843" tIns="91422" rIns="182843" bIns="91422" rtlCol="0" anchor="b">
            <a:norm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0800" b="1" i="0" kern="1200">
                <a:solidFill>
                  <a:schemeClr val="tx1">
                    <a:lumMod val="75000"/>
                  </a:schemeClr>
                </a:solidFill>
                <a:latin typeface="+mj-lt"/>
                <a:ea typeface="Calibri Normaali" charset="0"/>
                <a:cs typeface="Calibri Normaali" charset="0"/>
              </a:defRPr>
            </a:lvl1pPr>
          </a:lstStyle>
          <a:p>
            <a:r>
              <a:rPr lang="fi-FI"/>
              <a:t>Kiitos!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101" y="3381385"/>
            <a:ext cx="5777943" cy="286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8066"/>
      </p:ext>
    </p:extLst>
  </p:cSld>
  <p:clrMapOvr>
    <a:masterClrMapping/>
  </p:clrMapOvr>
  <p:transition spd="slow"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86"/>
            <a:ext cx="24377650" cy="137124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/>
            <a:endParaRPr lang="en-US" sz="3599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Kuva 5" descr="Kuva, joka sisältää kohteen ruoho, ulko, taivas, talo&#10;&#10;Kuvaus luotu automaattisesti">
            <a:extLst>
              <a:ext uri="{FF2B5EF4-FFF2-40B4-BE49-F238E27FC236}">
                <a16:creationId xmlns:a16="http://schemas.microsoft.com/office/drawing/2014/main" id="{908E9340-CB46-A2DA-0C94-70183CEC7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68" r="1" b="2"/>
          <a:stretch/>
        </p:blipFill>
        <p:spPr>
          <a:xfrm>
            <a:off x="40" y="1806"/>
            <a:ext cx="12188785" cy="13712408"/>
          </a:xfrm>
          <a:prstGeom prst="rect">
            <a:avLst/>
          </a:prstGeom>
        </p:spPr>
      </p:pic>
      <p:pic>
        <p:nvPicPr>
          <p:cNvPr id="4" name="Kuva 4">
            <a:extLst>
              <a:ext uri="{FF2B5EF4-FFF2-40B4-BE49-F238E27FC236}">
                <a16:creationId xmlns:a16="http://schemas.microsoft.com/office/drawing/2014/main" id="{C38985D0-0A04-DE56-C7E0-CDD001A026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084" y="1806"/>
            <a:ext cx="11236526" cy="13712408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17533" y="3486710"/>
            <a:ext cx="6742584" cy="67425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/>
            <a:endParaRPr lang="en-US" sz="35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Frame 6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940486" y="2609663"/>
            <a:ext cx="8496679" cy="8496675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/>
            <a:endParaRPr lang="en-US" sz="35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9488585" y="8402531"/>
            <a:ext cx="5400481" cy="1319642"/>
          </a:xfrm>
          <a:noFill/>
        </p:spPr>
        <p:txBody>
          <a:bodyPr vert="horz" lIns="182832" tIns="91416" rIns="182832" bIns="91416" rtlCol="0" anchor="t">
            <a:normAutofit/>
          </a:bodyPr>
          <a:lstStyle/>
          <a:p>
            <a:r>
              <a:rPr lang="fi-FI" sz="3999">
                <a:solidFill>
                  <a:srgbClr val="080808"/>
                </a:solidFill>
              </a:rPr>
              <a:t>Monipuolinen, läsnä ja lähellä!</a:t>
            </a:r>
            <a:endParaRPr lang="fi-FI" sz="3999">
              <a:solidFill>
                <a:srgbClr val="080808"/>
              </a:solidFill>
              <a:cs typeface="Calibri"/>
            </a:endParaRPr>
          </a:p>
          <a:p>
            <a:endParaRPr lang="fi-FI" sz="3199">
              <a:solidFill>
                <a:srgbClr val="080808"/>
              </a:solidFill>
              <a:cs typeface="Calibri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571484" y="5523456"/>
            <a:ext cx="7234683" cy="2690739"/>
          </a:xfrm>
          <a:noFill/>
        </p:spPr>
        <p:txBody>
          <a:bodyPr anchor="ctr">
            <a:normAutofit/>
          </a:bodyPr>
          <a:lstStyle/>
          <a:p>
            <a:r>
              <a:rPr lang="fi-FI" sz="7198">
                <a:solidFill>
                  <a:srgbClr val="080808"/>
                </a:solidFill>
                <a:cs typeface="Calibri Light"/>
              </a:rPr>
              <a:t>Tervetuloa Laukaan lukioon!</a:t>
            </a: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86"/>
            <a:ext cx="24377650" cy="137124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/>
            <a:endParaRPr lang="en-US" sz="35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73DFE24-C25D-4A39-D445-CD2753016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6" y="693227"/>
            <a:ext cx="10238455" cy="2650436"/>
          </a:xfrm>
        </p:spPr>
        <p:txBody>
          <a:bodyPr>
            <a:normAutofit/>
          </a:bodyPr>
          <a:lstStyle/>
          <a:p>
            <a:r>
              <a:rPr lang="fi-FI" dirty="0">
                <a:cs typeface="Calibri Light"/>
              </a:rPr>
              <a:t>Lukio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B96491-7405-5C8B-376C-E4A4B669C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5965" y="3652085"/>
            <a:ext cx="10181736" cy="8700410"/>
          </a:xfrm>
        </p:spPr>
        <p:txBody>
          <a:bodyPr vert="horz" lIns="182832" tIns="91416" rIns="182832" bIns="91416" rtlCol="0">
            <a:normAutofit/>
          </a:bodyPr>
          <a:lstStyle/>
          <a:p>
            <a:r>
              <a:rPr lang="fi-FI" sz="5600" dirty="0">
                <a:cs typeface="Calibri"/>
              </a:rPr>
              <a:t>Yleissivistävä koulutus. </a:t>
            </a:r>
          </a:p>
          <a:p>
            <a:r>
              <a:rPr lang="fi-FI" sz="5600" dirty="0"/>
              <a:t>Vuodesta 2020 ~40 – 90% opiskelijoista valittu korkeakouluihin ylioppilastutkintotodistuksella.</a:t>
            </a:r>
            <a:endParaRPr lang="fi-FI" sz="5600" dirty="0">
              <a:cs typeface="Calibri"/>
            </a:endParaRPr>
          </a:p>
          <a:p>
            <a:r>
              <a:rPr lang="fi-FI" sz="5600" dirty="0">
                <a:ea typeface="+mn-lt"/>
                <a:cs typeface="+mn-lt"/>
              </a:rPr>
              <a:t>Aikaa miettiä tulevaisuuden suunnitelmia.</a:t>
            </a:r>
          </a:p>
          <a:p>
            <a:endParaRPr lang="fi-FI" dirty="0">
              <a:cs typeface="Calibri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835710" y="2730540"/>
            <a:ext cx="1894483" cy="18430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>
              <a:defRPr/>
            </a:pPr>
            <a:endParaRPr lang="en-US" sz="35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Kuva 8" descr="Kuva, joka sisältää kohteen teksti, lattia, sisä, henkilö&#10;&#10;Kuvaus luotu automaattisesti">
            <a:extLst>
              <a:ext uri="{FF2B5EF4-FFF2-40B4-BE49-F238E27FC236}">
                <a16:creationId xmlns:a16="http://schemas.microsoft.com/office/drawing/2014/main" id="{998CFAFB-8F7E-382B-4B98-0D8E7915F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1" r="2" b="4087"/>
          <a:stretch/>
        </p:blipFill>
        <p:spPr>
          <a:xfrm>
            <a:off x="15798404" y="5455824"/>
            <a:ext cx="8579247" cy="825839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69" name="Arc 6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12065134" y="-1344143"/>
            <a:ext cx="8040292" cy="804029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343"/>
            <a:endParaRPr lang="en-US" sz="3599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Kuva 6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1CD644C2-D64D-E044-EA68-EEBC5D188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74" r="1" b="6287"/>
          <a:stretch/>
        </p:blipFill>
        <p:spPr>
          <a:xfrm>
            <a:off x="12519953" y="1789"/>
            <a:ext cx="7036791" cy="6014251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1741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FFF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Tieteitä ja laajaa yleissivistystä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5"/>
          </p:nvPr>
        </p:nvSpPr>
        <p:spPr>
          <a:xfrm>
            <a:off x="940905" y="3204368"/>
            <a:ext cx="10221347" cy="7307263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18 pakollista oppiainetta</a:t>
            </a:r>
          </a:p>
          <a:p>
            <a:r>
              <a:rPr lang="fi-FI" dirty="0"/>
              <a:t>Filosofia, psykologia</a:t>
            </a:r>
          </a:p>
          <a:p>
            <a:r>
              <a:rPr lang="fi-FI" b="1" dirty="0"/>
              <a:t>Pakolliset opinnot </a:t>
            </a:r>
            <a:r>
              <a:rPr lang="fi-FI" dirty="0"/>
              <a:t>(94-102 op)</a:t>
            </a:r>
          </a:p>
          <a:p>
            <a:r>
              <a:rPr lang="fi-FI" b="1" dirty="0"/>
              <a:t>Valtakunnalliset valinnaiset</a:t>
            </a:r>
          </a:p>
          <a:p>
            <a:pPr lvl="1"/>
            <a:r>
              <a:rPr lang="fi-FI" dirty="0"/>
              <a:t>Laajempi ymmärrys oppiaineesta,</a:t>
            </a:r>
          </a:p>
          <a:p>
            <a:pPr lvl="1"/>
            <a:r>
              <a:rPr lang="fi-FI" dirty="0"/>
              <a:t>Yo-kirjoitukset pohjautuvat pakollisten opintojen lisäksi valinnaisiin (20 op).</a:t>
            </a:r>
          </a:p>
          <a:p>
            <a:r>
              <a:rPr lang="fi-FI" b="1" dirty="0"/>
              <a:t>Muut valinnaiset</a:t>
            </a:r>
            <a:r>
              <a:rPr lang="fi-FI" dirty="0"/>
              <a:t> esimerkiksi kertausopinnot toteutuvat Laukaan lukiossa.</a:t>
            </a:r>
          </a:p>
          <a:p>
            <a:r>
              <a:rPr lang="fi-FI" dirty="0"/>
              <a:t>Kielet ruotsin ja englannin lisäksi:</a:t>
            </a:r>
          </a:p>
          <a:p>
            <a:pPr lvl="1"/>
            <a:r>
              <a:rPr lang="fi-FI" sz="4400" dirty="0"/>
              <a:t>Espanja, ranska</a:t>
            </a:r>
          </a:p>
          <a:p>
            <a:pPr lvl="1"/>
            <a:r>
              <a:rPr lang="fi-FI" sz="4400" dirty="0"/>
              <a:t>Saksa, venäjä</a:t>
            </a:r>
            <a:endParaRPr lang="fi-FI" dirty="0"/>
          </a:p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4F8806-C074-1048-BDDB-408E5170414D}" type="slidenum">
              <a:rPr lang="fi-FI" smtClean="0"/>
              <a:pPr/>
              <a:t>4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520" y="2881866"/>
            <a:ext cx="11310730" cy="8483047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828E5859-39A5-4CF6-B815-0271235FBDA1}"/>
              </a:ext>
            </a:extLst>
          </p:cNvPr>
          <p:cNvSpPr/>
          <p:nvPr/>
        </p:nvSpPr>
        <p:spPr>
          <a:xfrm>
            <a:off x="12044394" y="6534835"/>
            <a:ext cx="288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58877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FFF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Tietotekniikka kiinteä osa opiskelua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Oma tietokone työväline kokeissa ja yo-kirjoituksissa.</a:t>
            </a:r>
          </a:p>
          <a:p>
            <a:r>
              <a:rPr lang="fi-FI" dirty="0"/>
              <a:t>Sähköisiä oppikirjoja</a:t>
            </a:r>
          </a:p>
          <a:p>
            <a:r>
              <a:rPr lang="fi-FI" dirty="0"/>
              <a:t>Peruskoulussa hankittu perusosaaminen tärkeä taito lukio-opinnoissa.</a:t>
            </a:r>
          </a:p>
          <a:p>
            <a:r>
              <a:rPr lang="fi-FI" dirty="0"/>
              <a:t>TVT-opinnot</a:t>
            </a:r>
          </a:p>
          <a:p>
            <a:r>
              <a:rPr lang="fi-FI" dirty="0" err="1"/>
              <a:t>Abitti</a:t>
            </a:r>
            <a:r>
              <a:rPr lang="fi-FI" dirty="0"/>
              <a:t>-klinikat</a:t>
            </a:r>
          </a:p>
          <a:p>
            <a:r>
              <a:rPr lang="fi-FI" dirty="0"/>
              <a:t>”Pitsailtapäivät”</a:t>
            </a:r>
          </a:p>
          <a:p>
            <a:r>
              <a:rPr lang="fi-FI" dirty="0"/>
              <a:t>Myös paperikirjoja käytetään edelleen.</a:t>
            </a:r>
          </a:p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4F8806-C074-1048-BDDB-408E5170414D}" type="slidenum">
              <a:rPr lang="fi-FI" smtClean="0"/>
              <a:pPr/>
              <a:t>5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963" y="3381385"/>
            <a:ext cx="7538949" cy="754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29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FFF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Draamaa ja taiteita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5"/>
          </p:nvPr>
        </p:nvSpPr>
        <p:spPr>
          <a:xfrm>
            <a:off x="990600" y="4057650"/>
            <a:ext cx="10221347" cy="7307263"/>
          </a:xfrm>
        </p:spPr>
        <p:txBody>
          <a:bodyPr>
            <a:normAutofit/>
          </a:bodyPr>
          <a:lstStyle/>
          <a:p>
            <a:r>
              <a:rPr lang="fi-FI" dirty="0"/>
              <a:t>Kuvataide</a:t>
            </a:r>
          </a:p>
          <a:p>
            <a:r>
              <a:rPr lang="fi-FI" dirty="0"/>
              <a:t>Musiikki</a:t>
            </a:r>
          </a:p>
          <a:p>
            <a:r>
              <a:rPr lang="fi-FI" dirty="0"/>
              <a:t>Liikunta </a:t>
            </a:r>
          </a:p>
          <a:p>
            <a:r>
              <a:rPr lang="fi-FI" dirty="0"/>
              <a:t>Draama</a:t>
            </a:r>
          </a:p>
          <a:p>
            <a:r>
              <a:rPr lang="fi-FI" dirty="0"/>
              <a:t>Tänä vuonna Dingon sävelmiin pohjautuva musikaaliprojekti ”Nahkatakkinen tyttö”. </a:t>
            </a:r>
          </a:p>
          <a:p>
            <a:r>
              <a:rPr lang="fi-FI" dirty="0"/>
              <a:t>Lukiodiplomit – tulevaisuudessa osaksi ylioppilastutkintoa 2029.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4F8806-C074-1048-BDDB-408E5170414D}" type="slidenum">
              <a:rPr lang="fi-FI" smtClean="0"/>
              <a:pPr/>
              <a:t>6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095" y="2004429"/>
            <a:ext cx="7762741" cy="1098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64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28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86"/>
            <a:ext cx="24377650" cy="137124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/>
            <a:endParaRPr lang="en-US" sz="3599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Kuva 7" descr="Kuva, joka sisältää kohteen sisä&#10;&#10;Kuvaus luotu automaattisesti">
            <a:extLst>
              <a:ext uri="{FF2B5EF4-FFF2-40B4-BE49-F238E27FC236}">
                <a16:creationId xmlns:a16="http://schemas.microsoft.com/office/drawing/2014/main" id="{80603C16-5E80-9B7F-43CC-953FC556E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461" r="-2" b="572"/>
          <a:stretch/>
        </p:blipFill>
        <p:spPr>
          <a:xfrm>
            <a:off x="9763508" y="1806"/>
            <a:ext cx="14614143" cy="6728211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Kuva 4" descr="Kuva, joka sisältää kohteen ruoho, ulko&#10;&#10;Kuvaus luotu automaattisesti">
            <a:extLst>
              <a:ext uri="{FF2B5EF4-FFF2-40B4-BE49-F238E27FC236}">
                <a16:creationId xmlns:a16="http://schemas.microsoft.com/office/drawing/2014/main" id="{787F860F-7AB0-3E7A-2C61-3C9FD5E6FF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0" r="-2" b="7870"/>
          <a:stretch/>
        </p:blipFill>
        <p:spPr>
          <a:xfrm>
            <a:off x="9763508" y="6985983"/>
            <a:ext cx="14614143" cy="6728231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61" name="Freeform: Shape 30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786"/>
            <a:ext cx="12188827" cy="13712428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828343">
              <a:defRPr/>
            </a:pPr>
            <a:endParaRPr lang="en-US" sz="3599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62" name="Freeform: Shape 32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786"/>
            <a:ext cx="12171494" cy="13712428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/>
            <a:endParaRPr lang="en-US" sz="35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4685BD9-C221-BBAE-28EC-A34D156D4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48" y="770918"/>
            <a:ext cx="9663087" cy="2486520"/>
          </a:xfrm>
        </p:spPr>
        <p:txBody>
          <a:bodyPr>
            <a:normAutofit/>
          </a:bodyPr>
          <a:lstStyle/>
          <a:p>
            <a:r>
              <a:rPr lang="fi-FI" sz="6798">
                <a:cs typeface="Calibri Light"/>
              </a:rPr>
              <a:t>Miksi juuri Laukaan lukio?</a:t>
            </a:r>
            <a:endParaRPr lang="fi-FI" sz="6798"/>
          </a:p>
        </p:txBody>
      </p:sp>
      <p:sp>
        <p:nvSpPr>
          <p:cNvPr id="63" name="Rectangle 34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05475"/>
            <a:ext cx="255965" cy="13074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/>
            <a:endParaRPr lang="en-US" sz="3599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64" name="Rectangle 36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8854" y="4389763"/>
            <a:ext cx="9781532" cy="36566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>
              <a:defRPr/>
            </a:pPr>
            <a:endParaRPr lang="en-US" sz="35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8854" y="4389763"/>
            <a:ext cx="9781532" cy="3656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/>
            <a:endParaRPr lang="en-US" sz="35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01CF5E4-273D-823D-A3D9-7B09EF1CA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122" y="4411345"/>
            <a:ext cx="9663089" cy="7326793"/>
          </a:xfrm>
        </p:spPr>
        <p:txBody>
          <a:bodyPr vert="horz" lIns="182832" tIns="91416" rIns="182832" bIns="91416" rtlCol="0" anchor="t">
            <a:noAutofit/>
          </a:bodyPr>
          <a:lstStyle/>
          <a:p>
            <a:r>
              <a:rPr lang="fi-FI" sz="4799" dirty="0">
                <a:cs typeface="Calibri"/>
              </a:rPr>
              <a:t>Uudet, valoisat ja viihtyisät tilat.</a:t>
            </a:r>
          </a:p>
          <a:p>
            <a:r>
              <a:rPr lang="fi-FI" sz="4799" dirty="0">
                <a:ea typeface="+mn-lt"/>
                <a:cs typeface="+mn-lt"/>
              </a:rPr>
              <a:t>Ammattitaitoinen henkilökunta.</a:t>
            </a:r>
          </a:p>
          <a:p>
            <a:r>
              <a:rPr lang="fi-FI" sz="4800" dirty="0"/>
              <a:t>Liikkuva lukio (mm. kuntosalin vapaa käyttö).</a:t>
            </a:r>
            <a:endParaRPr lang="fi-FI" sz="4799" dirty="0">
              <a:ea typeface="+mn-lt"/>
              <a:cs typeface="+mn-lt"/>
            </a:endParaRPr>
          </a:p>
          <a:p>
            <a:r>
              <a:rPr lang="fi-FI" sz="4800" dirty="0">
                <a:solidFill>
                  <a:prstClr val="black"/>
                </a:solidFill>
                <a:cs typeface="Calibri"/>
              </a:rPr>
              <a:t>Opiskelijat pääsevät vaikuttamaan, yhden ihmisen sanalla on vaikutusta.</a:t>
            </a:r>
          </a:p>
          <a:p>
            <a:r>
              <a:rPr lang="fi-FI" sz="4800" dirty="0">
                <a:solidFill>
                  <a:prstClr val="black"/>
                </a:solidFill>
                <a:cs typeface="Calibri"/>
              </a:rPr>
              <a:t>Tunnemme toisemme!</a:t>
            </a:r>
          </a:p>
          <a:p>
            <a:pPr marL="0" indent="0">
              <a:buNone/>
            </a:pPr>
            <a:endParaRPr lang="fi-FI" sz="4799" dirty="0">
              <a:ea typeface="+mn-lt"/>
              <a:cs typeface="+mn-lt"/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6D344B05-FC43-4956-9CC1-A46B5203DCA8}"/>
              </a:ext>
            </a:extLst>
          </p:cNvPr>
          <p:cNvSpPr/>
          <p:nvPr/>
        </p:nvSpPr>
        <p:spPr>
          <a:xfrm>
            <a:off x="12044394" y="6534835"/>
            <a:ext cx="288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 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F26894C8-568C-4892-9B58-79D7D6EBE4AA}"/>
              </a:ext>
            </a:extLst>
          </p:cNvPr>
          <p:cNvSpPr/>
          <p:nvPr/>
        </p:nvSpPr>
        <p:spPr>
          <a:xfrm>
            <a:off x="12044394" y="6534835"/>
            <a:ext cx="288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36525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FFF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Kouluterveyskyselyn tulokset 2025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4F8806-C074-1048-BDDB-408E5170414D}" type="slidenum">
              <a:rPr lang="fi-FI" smtClean="0"/>
              <a:pPr/>
              <a:t>8</a:t>
            </a:fld>
            <a:endParaRPr lang="fi-FI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5CBCDC3-4AB8-4B74-A42A-F80E014A8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7" y="3663514"/>
            <a:ext cx="11739852" cy="8467154"/>
          </a:xfrm>
          <a:prstGeom prst="rect">
            <a:avLst/>
          </a:prstGeom>
          <a:noFill/>
          <a:ln>
            <a:solidFill>
              <a:srgbClr val="4AEDD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i 8">
            <a:extLst>
              <a:ext uri="{FF2B5EF4-FFF2-40B4-BE49-F238E27FC236}">
                <a16:creationId xmlns:a16="http://schemas.microsoft.com/office/drawing/2014/main" id="{8A28E555-77CE-46EE-B63A-DED87737D476}"/>
              </a:ext>
            </a:extLst>
          </p:cNvPr>
          <p:cNvSpPr/>
          <p:nvPr/>
        </p:nvSpPr>
        <p:spPr>
          <a:xfrm>
            <a:off x="1916620" y="7897091"/>
            <a:ext cx="4267636" cy="1527987"/>
          </a:xfrm>
          <a:prstGeom prst="ellipse">
            <a:avLst/>
          </a:prstGeom>
          <a:noFill/>
          <a:ln w="57150">
            <a:solidFill>
              <a:srgbClr val="4AED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65CFFA1B-15FA-467B-A5FC-3347E81D394B}"/>
              </a:ext>
            </a:extLst>
          </p:cNvPr>
          <p:cNvCxnSpPr>
            <a:cxnSpLocks/>
          </p:cNvCxnSpPr>
          <p:nvPr/>
        </p:nvCxnSpPr>
        <p:spPr>
          <a:xfrm>
            <a:off x="6141894" y="8942161"/>
            <a:ext cx="6961908" cy="482916"/>
          </a:xfrm>
          <a:prstGeom prst="straightConnector1">
            <a:avLst/>
          </a:prstGeom>
          <a:ln w="38100">
            <a:solidFill>
              <a:srgbClr val="4AED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iruutu 11">
            <a:extLst>
              <a:ext uri="{FF2B5EF4-FFF2-40B4-BE49-F238E27FC236}">
                <a16:creationId xmlns:a16="http://schemas.microsoft.com/office/drawing/2014/main" id="{44D16FA3-5846-4B0D-93A0-9C37A1B5AD24}"/>
              </a:ext>
            </a:extLst>
          </p:cNvPr>
          <p:cNvSpPr txBox="1"/>
          <p:nvPr/>
        </p:nvSpPr>
        <p:spPr>
          <a:xfrm>
            <a:off x="13103802" y="8209360"/>
            <a:ext cx="7242531" cy="2431435"/>
          </a:xfrm>
          <a:prstGeom prst="rect">
            <a:avLst/>
          </a:prstGeom>
          <a:noFill/>
          <a:ln w="57150">
            <a:solidFill>
              <a:srgbClr val="4AEDDE"/>
            </a:solidFill>
          </a:ln>
        </p:spPr>
        <p:txBody>
          <a:bodyPr wrap="square" rtlCol="0">
            <a:spAutoFit/>
          </a:bodyPr>
          <a:lstStyle/>
          <a:p>
            <a:r>
              <a:rPr lang="fi-FI" sz="3800" b="1" dirty="0">
                <a:solidFill>
                  <a:srgbClr val="000000"/>
                </a:solidFill>
                <a:latin typeface="+mj-lt"/>
              </a:rPr>
              <a:t>2023</a:t>
            </a:r>
          </a:p>
          <a:p>
            <a:r>
              <a:rPr lang="fi-FI" sz="3800" b="1" dirty="0">
                <a:solidFill>
                  <a:srgbClr val="000000"/>
                </a:solidFill>
                <a:latin typeface="+mj-lt"/>
              </a:rPr>
              <a:t>Keski-Suomen </a:t>
            </a:r>
            <a:r>
              <a:rPr lang="fi-FI" sz="3800" b="1" dirty="0" err="1">
                <a:solidFill>
                  <a:srgbClr val="000000"/>
                </a:solidFill>
                <a:latin typeface="+mj-lt"/>
              </a:rPr>
              <a:t>hyvinvointialue</a:t>
            </a:r>
            <a:r>
              <a:rPr lang="fi-FI" sz="3800" b="1" dirty="0">
                <a:solidFill>
                  <a:srgbClr val="000000"/>
                </a:solidFill>
                <a:latin typeface="+mj-lt"/>
              </a:rPr>
              <a:t> 55,1</a:t>
            </a:r>
          </a:p>
          <a:p>
            <a:r>
              <a:rPr lang="fi-FI" sz="3800" b="1" dirty="0">
                <a:solidFill>
                  <a:srgbClr val="000000"/>
                </a:solidFill>
                <a:latin typeface="+mj-lt"/>
              </a:rPr>
              <a:t>Koko maa 53,7</a:t>
            </a:r>
          </a:p>
          <a:p>
            <a:r>
              <a:rPr lang="fi-FI" sz="3800" b="1" dirty="0">
                <a:solidFill>
                  <a:srgbClr val="000000"/>
                </a:solidFill>
                <a:latin typeface="+mj-lt"/>
              </a:rPr>
              <a:t>Laukaa 61,7</a:t>
            </a:r>
          </a:p>
        </p:txBody>
      </p:sp>
    </p:spTree>
    <p:extLst>
      <p:ext uri="{BB962C8B-B14F-4D97-AF65-F5344CB8AC3E}">
        <p14:creationId xmlns:p14="http://schemas.microsoft.com/office/powerpoint/2010/main" val="1922408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FFF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Opiskelijaksi ottaminen:</a:t>
            </a:r>
          </a:p>
        </p:txBody>
      </p:sp>
      <p:sp>
        <p:nvSpPr>
          <p:cNvPr id="9" name="Tekstin paikkamerkki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5000" dirty="0"/>
              <a:t>Uusia ykkösiä valitaan 2026 yhteishaussa 90.</a:t>
            </a:r>
          </a:p>
          <a:p>
            <a:r>
              <a:rPr lang="fi-FI" sz="5000" dirty="0"/>
              <a:t>Keskiarvoraja 6,8. </a:t>
            </a:r>
          </a:p>
          <a:p>
            <a:r>
              <a:rPr lang="fi-FI" sz="5000" dirty="0"/>
              <a:t>2025 valittujen keskiarvojen keskiarvo 8,58.</a:t>
            </a:r>
          </a:p>
          <a:p>
            <a:r>
              <a:rPr lang="fi-FI" sz="5000" dirty="0"/>
              <a:t>Alin hyväksytty keskiarvo 7,33.</a:t>
            </a:r>
            <a:endParaRPr lang="fi-FI" sz="5000" u="sng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4F8806-C074-1048-BDDB-408E5170414D}" type="slidenum">
              <a:rPr lang="fi-FI" smtClean="0"/>
              <a:pPr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6302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aukaa_sisällöt">
  <a:themeElements>
    <a:clrScheme name="Laukaa_rgb">
      <a:dk1>
        <a:srgbClr val="7F7F7F"/>
      </a:dk1>
      <a:lt1>
        <a:srgbClr val="FFFFFF"/>
      </a:lt1>
      <a:dk2>
        <a:srgbClr val="3C3C3C"/>
      </a:dk2>
      <a:lt2>
        <a:srgbClr val="FFFFFF"/>
      </a:lt2>
      <a:accent1>
        <a:srgbClr val="008A92"/>
      </a:accent1>
      <a:accent2>
        <a:srgbClr val="D73B5C"/>
      </a:accent2>
      <a:accent3>
        <a:srgbClr val="EEE300"/>
      </a:accent3>
      <a:accent4>
        <a:srgbClr val="30B7BC"/>
      </a:accent4>
      <a:accent5>
        <a:srgbClr val="00A37D"/>
      </a:accent5>
      <a:accent6>
        <a:srgbClr val="F08261"/>
      </a:accent6>
      <a:hlink>
        <a:srgbClr val="008A92"/>
      </a:hlink>
      <a:folHlink>
        <a:srgbClr val="D9E5E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ukaa_16x9_yleispohja.pptx" id="{C80C042C-8B95-4AF7-BBBA-321282CD3BCB}" vid="{36B5595A-2C36-42AC-A8FD-394DA76832AC}"/>
    </a:ext>
  </a:extLst>
</a:theme>
</file>

<file path=ppt/theme/theme2.xml><?xml version="1.0" encoding="utf-8"?>
<a:theme xmlns:a="http://schemas.openxmlformats.org/drawingml/2006/main" name="Laukaa_erikoissisällöt">
  <a:themeElements>
    <a:clrScheme name="Laukaa_rgb_2016">
      <a:dk1>
        <a:srgbClr val="7F7F7F"/>
      </a:dk1>
      <a:lt1>
        <a:srgbClr val="FFFFFF"/>
      </a:lt1>
      <a:dk2>
        <a:srgbClr val="3C3C3C"/>
      </a:dk2>
      <a:lt2>
        <a:srgbClr val="FFFFFF"/>
      </a:lt2>
      <a:accent1>
        <a:srgbClr val="008A92"/>
      </a:accent1>
      <a:accent2>
        <a:srgbClr val="D73B5C"/>
      </a:accent2>
      <a:accent3>
        <a:srgbClr val="EEE300"/>
      </a:accent3>
      <a:accent4>
        <a:srgbClr val="30B7BC"/>
      </a:accent4>
      <a:accent5>
        <a:srgbClr val="00A37D"/>
      </a:accent5>
      <a:accent6>
        <a:srgbClr val="F08261"/>
      </a:accent6>
      <a:hlink>
        <a:srgbClr val="D9E5EC"/>
      </a:hlink>
      <a:folHlink>
        <a:srgbClr val="008A9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ukaa_16x9_yleispohja.pptx" id="{C80C042C-8B95-4AF7-BBBA-321282CD3BCB}" vid="{A9B7F31E-7AF9-4D24-A9F5-55B4B41A7D27}"/>
    </a:ext>
  </a:extLst>
</a:theme>
</file>

<file path=ppt/theme/theme3.xml><?xml version="1.0" encoding="utf-8"?>
<a:theme xmlns:a="http://schemas.openxmlformats.org/drawingml/2006/main" name="Kannet_ja_lopetus">
  <a:themeElements>
    <a:clrScheme name="Laukaa_rgb_2016">
      <a:dk1>
        <a:srgbClr val="7F7F7F"/>
      </a:dk1>
      <a:lt1>
        <a:srgbClr val="FFFFFF"/>
      </a:lt1>
      <a:dk2>
        <a:srgbClr val="3C3C3C"/>
      </a:dk2>
      <a:lt2>
        <a:srgbClr val="FFFFFF"/>
      </a:lt2>
      <a:accent1>
        <a:srgbClr val="008A92"/>
      </a:accent1>
      <a:accent2>
        <a:srgbClr val="D73B5C"/>
      </a:accent2>
      <a:accent3>
        <a:srgbClr val="EEE300"/>
      </a:accent3>
      <a:accent4>
        <a:srgbClr val="30B7BC"/>
      </a:accent4>
      <a:accent5>
        <a:srgbClr val="00A37D"/>
      </a:accent5>
      <a:accent6>
        <a:srgbClr val="F08261"/>
      </a:accent6>
      <a:hlink>
        <a:srgbClr val="D9E5EC"/>
      </a:hlink>
      <a:folHlink>
        <a:srgbClr val="008A9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ukaa_16x9_yleispohja.pptx" id="{C80C042C-8B95-4AF7-BBBA-321282CD3BCB}" vid="{A0E18DD3-6E9B-471E-930F-70AAB9C9483D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4080195FAA06664397F1366F2E4DEE6F" ma:contentTypeVersion="31" ma:contentTypeDescription="Luo uusi asiakirja." ma:contentTypeScope="" ma:versionID="ed73678ec9fd45b28b786d06236f8893">
  <xsd:schema xmlns:xsd="http://www.w3.org/2001/XMLSchema" xmlns:xs="http://www.w3.org/2001/XMLSchema" xmlns:p="http://schemas.microsoft.com/office/2006/metadata/properties" xmlns:ns3="8c5d33df-5847-4e30-83f9-aca7e57f3831" xmlns:ns4="132b1200-8152-4a36-8261-8f4ecad99b6d" targetNamespace="http://schemas.microsoft.com/office/2006/metadata/properties" ma:root="true" ma:fieldsID="50169c61241614691b6c0e01111cacb4" ns3:_="" ns4:_="">
    <xsd:import namespace="8c5d33df-5847-4e30-83f9-aca7e57f3831"/>
    <xsd:import namespace="132b1200-8152-4a36-8261-8f4ecad99b6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5d33df-5847-4e30-83f9-aca7e57f38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12" nillable="true" ma:displayName="Notebook Type" ma:internalName="NotebookType">
      <xsd:simpleType>
        <xsd:restriction base="dms:Text"/>
      </xsd:simpleType>
    </xsd:element>
    <xsd:element name="FolderType" ma:index="13" nillable="true" ma:displayName="Folder Type" ma:internalName="FolderType">
      <xsd:simpleType>
        <xsd:restriction base="dms:Text"/>
      </xsd:simpleType>
    </xsd:element>
    <xsd:element name="CultureName" ma:index="14" nillable="true" ma:displayName="Culture Name" ma:internalName="CultureName">
      <xsd:simpleType>
        <xsd:restriction base="dms:Text"/>
      </xsd:simpleType>
    </xsd:element>
    <xsd:element name="AppVersion" ma:index="15" nillable="true" ma:displayName="App Version" ma:internalName="AppVersion">
      <xsd:simpleType>
        <xsd:restriction base="dms:Text"/>
      </xsd:simpleType>
    </xsd:element>
    <xsd:element name="TeamsChannelId" ma:index="16" nillable="true" ma:displayName="Teams Channel Id" ma:internalName="TeamsChannelId">
      <xsd:simpleType>
        <xsd:restriction base="dms:Text"/>
      </xsd:simpleType>
    </xsd:element>
    <xsd:element name="Owner" ma:index="17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8" nillable="true" ma:displayName="Math Settings" ma:internalName="Math_Settings">
      <xsd:simpleType>
        <xsd:restriction base="dms:Text"/>
      </xsd:simpleType>
    </xsd:element>
    <xsd:element name="DefaultSectionNames" ma:index="19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0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1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2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3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4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5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6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7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8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9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0" nillable="true" ma:displayName="Is Collaboration Space Locked" ma:internalName="Is_Collaboration_Space_Locked">
      <xsd:simpleType>
        <xsd:restriction base="dms:Boolean"/>
      </xsd:simpleType>
    </xsd:element>
    <xsd:element name="IsNotebookLocked" ma:index="31" nillable="true" ma:displayName="Is Notebook Locked" ma:internalName="IsNotebookLocked">
      <xsd:simpleType>
        <xsd:restriction base="dms:Boolean"/>
      </xsd:simpleType>
    </xsd:element>
    <xsd:element name="MediaServiceAutoTags" ma:index="35" nillable="true" ma:displayName="Tags" ma:internalName="MediaServiceAutoTags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2b1200-8152-4a36-8261-8f4ecad99b6d" elementFormDefault="qualified">
    <xsd:import namespace="http://schemas.microsoft.com/office/2006/documentManagement/types"/>
    <xsd:import namespace="http://schemas.microsoft.com/office/infopath/2007/PartnerControls"/>
    <xsd:element name="SharedWithUsers" ma:index="3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4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as_Teacher_Only_SectionGroup xmlns="8c5d33df-5847-4e30-83f9-aca7e57f3831" xsi:nil="true"/>
    <FolderType xmlns="8c5d33df-5847-4e30-83f9-aca7e57f3831" xsi:nil="true"/>
    <TeamsChannelId xmlns="8c5d33df-5847-4e30-83f9-aca7e57f3831" xsi:nil="true"/>
    <DefaultSectionNames xmlns="8c5d33df-5847-4e30-83f9-aca7e57f3831" xsi:nil="true"/>
    <CultureName xmlns="8c5d33df-5847-4e30-83f9-aca7e57f3831" xsi:nil="true"/>
    <Distribution_Groups xmlns="8c5d33df-5847-4e30-83f9-aca7e57f3831" xsi:nil="true"/>
    <Owner xmlns="8c5d33df-5847-4e30-83f9-aca7e57f3831">
      <UserInfo>
        <DisplayName/>
        <AccountId xsi:nil="true"/>
        <AccountType/>
      </UserInfo>
    </Owner>
    <Invited_Teachers xmlns="8c5d33df-5847-4e30-83f9-aca7e57f3831" xsi:nil="true"/>
    <Templates xmlns="8c5d33df-5847-4e30-83f9-aca7e57f3831" xsi:nil="true"/>
    <NotebookType xmlns="8c5d33df-5847-4e30-83f9-aca7e57f3831" xsi:nil="true"/>
    <Teachers xmlns="8c5d33df-5847-4e30-83f9-aca7e57f3831">
      <UserInfo>
        <DisplayName/>
        <AccountId xsi:nil="true"/>
        <AccountType/>
      </UserInfo>
    </Teachers>
    <Students xmlns="8c5d33df-5847-4e30-83f9-aca7e57f3831">
      <UserInfo>
        <DisplayName/>
        <AccountId xsi:nil="true"/>
        <AccountType/>
      </UserInfo>
    </Students>
    <Student_Groups xmlns="8c5d33df-5847-4e30-83f9-aca7e57f3831">
      <UserInfo>
        <DisplayName/>
        <AccountId xsi:nil="true"/>
        <AccountType/>
      </UserInfo>
    </Student_Groups>
    <AppVersion xmlns="8c5d33df-5847-4e30-83f9-aca7e57f3831" xsi:nil="true"/>
    <Math_Settings xmlns="8c5d33df-5847-4e30-83f9-aca7e57f3831" xsi:nil="true"/>
    <Self_Registration_Enabled xmlns="8c5d33df-5847-4e30-83f9-aca7e57f3831" xsi:nil="true"/>
    <LMS_Mappings xmlns="8c5d33df-5847-4e30-83f9-aca7e57f3831" xsi:nil="true"/>
    <Invited_Students xmlns="8c5d33df-5847-4e30-83f9-aca7e57f3831" xsi:nil="true"/>
    <IsNotebookLocked xmlns="8c5d33df-5847-4e30-83f9-aca7e57f3831" xsi:nil="true"/>
    <Is_Collaboration_Space_Locked xmlns="8c5d33df-5847-4e30-83f9-aca7e57f383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90D305-5A4F-4B66-9A47-2E66688F2A25}">
  <ds:schemaRefs>
    <ds:schemaRef ds:uri="132b1200-8152-4a36-8261-8f4ecad99b6d"/>
    <ds:schemaRef ds:uri="8c5d33df-5847-4e30-83f9-aca7e57f38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D0609BF-1F9C-4E85-A21C-F3F5487BB944}">
  <ds:schemaRefs>
    <ds:schemaRef ds:uri="http://purl.org/dc/elements/1.1/"/>
    <ds:schemaRef ds:uri="132b1200-8152-4a36-8261-8f4ecad99b6d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8c5d33df-5847-4e30-83f9-aca7e57f3831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19057D7-720E-43EA-BBCC-2E92039815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Laukaa_16x9_yleispohja</Template>
  <TotalTime>1596</TotalTime>
  <Words>295</Words>
  <Application>Microsoft Office PowerPoint</Application>
  <PresentationFormat>Mukautettu</PresentationFormat>
  <Paragraphs>75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Calibri Normaali</vt:lpstr>
      <vt:lpstr>Gill Sans</vt:lpstr>
      <vt:lpstr>Wingdings 3</vt:lpstr>
      <vt:lpstr>Laukaa_sisällöt</vt:lpstr>
      <vt:lpstr>Laukaa_erikoissisällöt</vt:lpstr>
      <vt:lpstr>Kannet_ja_lopetus</vt:lpstr>
      <vt:lpstr>Office-teema</vt:lpstr>
      <vt:lpstr> Lievestuoreen  9. luokkalaisten vanhempainilta 2.12.2025</vt:lpstr>
      <vt:lpstr>Tervetuloa Laukaan lukioon!</vt:lpstr>
      <vt:lpstr>Lukio</vt:lpstr>
      <vt:lpstr>Tieteitä ja laajaa yleissivistystä</vt:lpstr>
      <vt:lpstr>Tietotekniikka kiinteä osa opiskelua</vt:lpstr>
      <vt:lpstr>Draamaa ja taiteita</vt:lpstr>
      <vt:lpstr>Miksi juuri Laukaan lukio?</vt:lpstr>
      <vt:lpstr>Kouluterveyskyselyn tulokset 2025</vt:lpstr>
      <vt:lpstr>Opiskelijaksi ottaminen:</vt:lpstr>
      <vt:lpstr>Lukio tutuksi-päivä keskiviikkona 14.1.2026</vt:lpstr>
      <vt:lpstr>PowerPoint-esitys</vt:lpstr>
    </vt:vector>
  </TitlesOfParts>
  <Manager/>
  <Company>Laukaan kunta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subject/>
  <dc:creator>Heli Peltola</dc:creator>
  <cp:keywords/>
  <dc:description/>
  <cp:lastModifiedBy>Eveliina Ojala</cp:lastModifiedBy>
  <cp:revision>447</cp:revision>
  <cp:lastPrinted>2022-11-28T10:49:40Z</cp:lastPrinted>
  <dcterms:created xsi:type="dcterms:W3CDTF">2019-03-04T13:21:13Z</dcterms:created>
  <dcterms:modified xsi:type="dcterms:W3CDTF">2025-12-02T13:11:30Z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0x0101004080195FAA06664397F1366F2E4DEE6F</vt:lpwstr>
  </property>
</Properties>
</file>