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8067F-DBB1-523A-D146-B712E487CA9C}" v="4" dt="2021-10-11T17:14:56.646"/>
    <p1510:client id="{723DCFE5-B84F-4FA0-8A06-0AF561E88AD8}" v="309" dt="2020-10-22T16:29:48.687"/>
    <p1510:client id="{DBC24E99-F26D-CA1E-0E6C-4FA651F87C00}" v="5" dt="2023-10-17T17:52:34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16.10.2024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ulko, rakennus, talo, ulkokatto&#10;&#10;Kuvaus luotu automaattisesti">
            <a:extLst>
              <a:ext uri="{FF2B5EF4-FFF2-40B4-BE49-F238E27FC236}">
                <a16:creationId xmlns:a16="http://schemas.microsoft.com/office/drawing/2014/main" id="{9754C583-3509-43CD-9029-33647D1CB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774" r="-1" b="59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fi-FI" sz="6600">
                <a:solidFill>
                  <a:srgbClr val="FFFFFF"/>
                </a:solidFill>
                <a:cs typeface="Calibri Light"/>
              </a:rPr>
              <a:t>Astrid Lindgren</a:t>
            </a:r>
            <a:endParaRPr lang="fi-FI" sz="6600">
              <a:solidFill>
                <a:srgbClr val="FFFFFF"/>
              </a:solidFill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05E066-71A7-4709-BED6-8F5022AA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Katto-Kassinen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55F8344E-A131-4C8D-BA94-6454F321C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2" r="3"/>
          <a:stretch/>
        </p:blipFill>
        <p:spPr>
          <a:xfrm>
            <a:off x="545237" y="858525"/>
            <a:ext cx="3685032" cy="5211906"/>
          </a:xfrm>
          <a:prstGeom prst="rect">
            <a:avLst/>
          </a:prstGeom>
        </p:spPr>
      </p:pic>
      <p:pic>
        <p:nvPicPr>
          <p:cNvPr id="4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56157F59-8AAD-4CF7-8CFC-15046002E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54" r="-1" b="-1"/>
          <a:stretch/>
        </p:blipFill>
        <p:spPr>
          <a:xfrm>
            <a:off x="4457706" y="858524"/>
            <a:ext cx="3685032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7DFFA905-65C6-479A-985A-1540842AC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841500"/>
            <a:ext cx="6299200" cy="4445000"/>
          </a:xfrm>
          <a:prstGeom prst="rect">
            <a:avLst/>
          </a:prstGeom>
        </p:spPr>
      </p:pic>
      <p:pic>
        <p:nvPicPr>
          <p:cNvPr id="4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B937651A-DA60-4DB4-B5AC-3FD7E0CE2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21600" y="1841500"/>
            <a:ext cx="3098800" cy="4445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FF9C648-A338-4151-B3CB-543DB6C5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 err="1"/>
              <a:t>Leijonamielen</a:t>
            </a:r>
            <a:r>
              <a:rPr lang="en-US" sz="5200" dirty="0"/>
              <a:t> </a:t>
            </a:r>
            <a:r>
              <a:rPr lang="en-US" sz="5200" dirty="0" err="1"/>
              <a:t>veljekset</a:t>
            </a:r>
            <a:endParaRPr lang="en-US" sz="5200" dirty="0" err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139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82E74D-F906-4542-9BCD-53345737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4" descr="Kuva, joka sisältää kohteen henkilö, ulko, nainen, pitäminen&#10;&#10;Kuvaus luotu automaattisesti">
            <a:extLst>
              <a:ext uri="{FF2B5EF4-FFF2-40B4-BE49-F238E27FC236}">
                <a16:creationId xmlns:a16="http://schemas.microsoft.com/office/drawing/2014/main" id="{2D2851C9-8C0D-475F-B1F7-92C6D946EA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273" r="39044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C91E7E-FD6A-493E-8239-6D705B9F6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>
                <a:solidFill>
                  <a:srgbClr val="000000"/>
                </a:solidFill>
                <a:ea typeface="+mn-lt"/>
                <a:cs typeface="+mn-lt"/>
              </a:rPr>
              <a:t>Lindgrenin kirjoja on käännetty yli 76 kielelle ja niitä on myyty yli 80 miljoonaa ympäri maailmaa.</a:t>
            </a:r>
          </a:p>
          <a:p>
            <a:r>
              <a:rPr lang="fi-FI" sz="2000">
                <a:solidFill>
                  <a:srgbClr val="000000"/>
                </a:solidFill>
                <a:ea typeface="+mn-lt"/>
                <a:cs typeface="+mn-lt"/>
              </a:rPr>
              <a:t>Astrid Lindgren kuoli Tukholmassa 28. tammikuuta 2002. Hän oli 94-vuotias.</a:t>
            </a:r>
          </a:p>
          <a:p>
            <a:endParaRPr lang="fi-FI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10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55E390-DA47-4F4C-B31D-AC01E2F8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cs typeface="Calibri Light"/>
              </a:rPr>
              <a:t>lapsuus</a:t>
            </a: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4" name="Kuva 4" descr="Kuva, joka sisältää kohteen ulko, valokuva, rakennus, henkilö&#10;&#10;Kuvaus luotu automaattisesti">
            <a:extLst>
              <a:ext uri="{FF2B5EF4-FFF2-40B4-BE49-F238E27FC236}">
                <a16:creationId xmlns:a16="http://schemas.microsoft.com/office/drawing/2014/main" id="{DFC2C7BE-0141-417C-AF94-A4CBA6BD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4" r="21087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3A50FB-EF38-4B7C-8EF3-8DB84C76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b="1">
                <a:solidFill>
                  <a:srgbClr val="FFFFFF"/>
                </a:solidFill>
                <a:ea typeface="+mn-lt"/>
                <a:cs typeface="+mn-lt"/>
              </a:rPr>
              <a:t>Astrid Lindgren</a:t>
            </a:r>
            <a:r>
              <a:rPr lang="fi-FI" sz="2000">
                <a:solidFill>
                  <a:srgbClr val="FFFFFF"/>
                </a:solidFill>
                <a:ea typeface="+mn-lt"/>
                <a:cs typeface="+mn-lt"/>
              </a:rPr>
              <a:t> syntyi 14. marraskuuta vuonna 1907 pienellä Näsin tilalla Vimmerbyn kaupungin ulkopuolella Ruotsin Smoolannissa.</a:t>
            </a:r>
            <a:endParaRPr lang="fi-FI" sz="2000">
              <a:solidFill>
                <a:srgbClr val="FFFFFF"/>
              </a:solidFill>
              <a:cs typeface="Calibri"/>
            </a:endParaRPr>
          </a:p>
          <a:p>
            <a:r>
              <a:rPr lang="fi-FI" sz="2000">
                <a:solidFill>
                  <a:srgbClr val="FFFFFF"/>
                </a:solidFill>
                <a:ea typeface="+mn-lt"/>
                <a:cs typeface="+mn-lt"/>
              </a:rPr>
              <a:t> Hänen isänsä oli maanviljelijä ja perheessä oli neljä lasta.</a:t>
            </a:r>
          </a:p>
          <a:p>
            <a:endParaRPr lang="fi-FI" sz="200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fi-FI" sz="200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284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C004576-C52D-48D5-AED4-72948B92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fi-FI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4" descr="Kuva, joka sisältää kohteen vaatetus, päällä pitäminen, mies, paita&#10;&#10;Kuvaus luotu automaattisesti">
            <a:extLst>
              <a:ext uri="{FF2B5EF4-FFF2-40B4-BE49-F238E27FC236}">
                <a16:creationId xmlns:a16="http://schemas.microsoft.com/office/drawing/2014/main" id="{6FD3E7C9-A4DF-42E6-887B-3194DEC8A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6" r="10864"/>
          <a:stretch/>
        </p:blipFill>
        <p:spPr>
          <a:xfrm>
            <a:off x="429349" y="2364492"/>
            <a:ext cx="3661831" cy="214921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044665-05BD-46F4-9070-78D8E0AB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>
                <a:solidFill>
                  <a:srgbClr val="000000"/>
                </a:solidFill>
                <a:ea typeface="+mn-lt"/>
                <a:cs typeface="+mn-lt"/>
              </a:rPr>
              <a:t>Astrid voitti 13-vuotiaana Vimmerbyn lehden kirjoituskilpailun.</a:t>
            </a:r>
            <a:endParaRPr lang="fi-FI" sz="2000">
              <a:solidFill>
                <a:srgbClr val="000000"/>
              </a:solidFill>
              <a:cs typeface="Calibri"/>
            </a:endParaRPr>
          </a:p>
          <a:p>
            <a:r>
              <a:rPr lang="fi-FI" sz="2000">
                <a:solidFill>
                  <a:srgbClr val="000000"/>
                </a:solidFill>
                <a:ea typeface="+mn-lt"/>
                <a:cs typeface="+mn-lt"/>
              </a:rPr>
              <a:t> Hän alkoi työskennellä samassa lehdessä toimittajana 17-vuotiaana.</a:t>
            </a:r>
          </a:p>
          <a:p>
            <a:r>
              <a:rPr lang="fi-FI" sz="2000">
                <a:solidFill>
                  <a:srgbClr val="000000"/>
                </a:solidFill>
                <a:ea typeface="+mn-lt"/>
                <a:cs typeface="+mn-lt"/>
              </a:rPr>
              <a:t> Pari vuotta myöhemmin hän muutti Tukholmaan opiskellakseen sihteeriksi.</a:t>
            </a:r>
          </a:p>
          <a:p>
            <a:endParaRPr lang="fi-FI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4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FA3816-783D-42C7-BBD5-CCF820C6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>
                <a:cs typeface="Calibri Light"/>
              </a:rPr>
              <a:t>Peppi Pitkätossu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50B1A7-9A17-4AFA-AD73-3EC6B268C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ea typeface="+mn-lt"/>
                <a:cs typeface="+mn-lt"/>
              </a:rPr>
              <a:t>Vuonna 1944 ilmestyi Astrid Lindgrenin esikoisteos </a:t>
            </a:r>
            <a:r>
              <a:rPr lang="fi-FI" sz="2000" i="1" dirty="0">
                <a:ea typeface="+mn-lt"/>
                <a:cs typeface="+mn-lt"/>
              </a:rPr>
              <a:t>Riitta-Maija keventää sydäntään</a:t>
            </a:r>
            <a:r>
              <a:rPr lang="fi-FI" sz="2000" dirty="0">
                <a:ea typeface="+mn-lt"/>
                <a:cs typeface="+mn-lt"/>
              </a:rPr>
              <a:t>. </a:t>
            </a:r>
            <a:endParaRPr lang="fi-FI" sz="2000" dirty="0"/>
          </a:p>
          <a:p>
            <a:r>
              <a:rPr lang="fi-FI" sz="2000" dirty="0">
                <a:ea typeface="+mn-lt"/>
                <a:cs typeface="+mn-lt"/>
              </a:rPr>
              <a:t>Samana vuonna hän alkoi kirjoittaa Peppi Pitkätossun tarinoita muistiin aikansa kuluksi. </a:t>
            </a:r>
          </a:p>
          <a:p>
            <a:r>
              <a:rPr lang="fi-FI" sz="2000" dirty="0">
                <a:ea typeface="+mn-lt"/>
                <a:cs typeface="+mn-lt"/>
              </a:rPr>
              <a:t>Pepin hahmo oli syntynyt jo aiemmin Lindgrenin keksiessä tarinoita Karin-tyttärelleen. </a:t>
            </a:r>
          </a:p>
          <a:p>
            <a:r>
              <a:rPr lang="fi-FI" sz="2000" dirty="0">
                <a:ea typeface="+mn-lt"/>
                <a:cs typeface="+mn-lt"/>
              </a:rPr>
              <a:t>Peppi julkaistiin vuonna 1947 ja siitä tuli maailmanlaajuinen </a:t>
            </a:r>
            <a:r>
              <a:rPr lang="fi-FI" sz="2000">
                <a:ea typeface="+mn-lt"/>
                <a:cs typeface="+mn-lt"/>
              </a:rPr>
              <a:t>menestys.</a:t>
            </a:r>
            <a:endParaRPr lang="fi-FI" sz="2000" dirty="0">
              <a:cs typeface="Calibri"/>
            </a:endParaRPr>
          </a:p>
          <a:p>
            <a:endParaRPr lang="fi-FI" sz="2000" dirty="0">
              <a:cs typeface="Calibri"/>
            </a:endParaRPr>
          </a:p>
        </p:txBody>
      </p:sp>
      <p:pic>
        <p:nvPicPr>
          <p:cNvPr id="4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7F92185-A3B2-42C6-BF4E-5641B2A62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5" r="1398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19C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26B952B-7D4B-4A6B-800B-0C032771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A15A96-C7E5-4943-B3C6-440892581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>
                <a:solidFill>
                  <a:srgbClr val="000000"/>
                </a:solidFill>
                <a:ea typeface="+mn-lt"/>
                <a:cs typeface="+mn-lt"/>
              </a:rPr>
              <a:t>Lindgren on julkaissut yhteensä 88 kirjaa. </a:t>
            </a:r>
            <a:endParaRPr lang="fi-FI" sz="2000">
              <a:solidFill>
                <a:srgbClr val="000000"/>
              </a:solidFill>
            </a:endParaRPr>
          </a:p>
          <a:p>
            <a:r>
              <a:rPr lang="fi-FI" sz="2000">
                <a:solidFill>
                  <a:srgbClr val="000000"/>
                </a:solidFill>
                <a:ea typeface="+mn-lt"/>
                <a:cs typeface="+mn-lt"/>
              </a:rPr>
              <a:t>Hänen hahmoistaan mm. Eemeli, Marikki, Lotta, Melukylän lapset, Katto-Kassinen, Leijonamielen veljekset ja ryövärintytär Ronja ovat saavuttaneet suuren suosion sekä lasten että aikuisten keskuudessa</a:t>
            </a:r>
          </a:p>
          <a:p>
            <a:endParaRPr lang="fi-FI" sz="200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i-FI" sz="20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uva 5" descr="Kuva, joka sisältää kohteen solmio, henkilö, valokuva, poseeraaminen&#10;&#10;Kuvaus luotu automaattisesti">
            <a:extLst>
              <a:ext uri="{FF2B5EF4-FFF2-40B4-BE49-F238E27FC236}">
                <a16:creationId xmlns:a16="http://schemas.microsoft.com/office/drawing/2014/main" id="{7DB867D7-DC91-4692-AE63-CCD3A956B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3" r="1" b="1548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548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32EB445D-41CB-4969-AFF8-F6D392C67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74900"/>
            <a:ext cx="3606800" cy="3606800"/>
          </a:xfrm>
          <a:prstGeom prst="rect">
            <a:avLst/>
          </a:prstGeom>
        </p:spPr>
      </p:pic>
      <p:pic>
        <p:nvPicPr>
          <p:cNvPr id="4" name="Kuva 4" descr="Kuva, joka sisältää kohteen tekstiili&#10;&#10;Kuvaus luotu automaattisesti">
            <a:extLst>
              <a:ext uri="{FF2B5EF4-FFF2-40B4-BE49-F238E27FC236}">
                <a16:creationId xmlns:a16="http://schemas.microsoft.com/office/drawing/2014/main" id="{74820FFF-1E17-40E1-BFA1-7214B172F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3600" y="2374900"/>
            <a:ext cx="6489700" cy="36068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B22F059-0667-48C3-9C86-8AE29146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fi-FI" dirty="0">
                <a:cs typeface="Calibri Light"/>
              </a:rPr>
              <a:t>Vaahteramäen Eemeli</a:t>
            </a:r>
          </a:p>
        </p:txBody>
      </p:sp>
    </p:spTree>
    <p:extLst>
      <p:ext uri="{BB962C8B-B14F-4D97-AF65-F5344CB8AC3E}">
        <p14:creationId xmlns:p14="http://schemas.microsoft.com/office/powerpoint/2010/main" val="14572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ruoho, ulko, talo, tie&#10;&#10;Kuvaus luotu automaattisesti">
            <a:extLst>
              <a:ext uri="{FF2B5EF4-FFF2-40B4-BE49-F238E27FC236}">
                <a16:creationId xmlns:a16="http://schemas.microsoft.com/office/drawing/2014/main" id="{02AF528D-0385-498B-9342-A1B6EB9D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841500"/>
            <a:ext cx="6667500" cy="4445000"/>
          </a:xfrm>
          <a:prstGeom prst="rect">
            <a:avLst/>
          </a:prstGeom>
        </p:spPr>
      </p:pic>
      <p:pic>
        <p:nvPicPr>
          <p:cNvPr id="4" name="Kuva 4">
            <a:extLst>
              <a:ext uri="{FF2B5EF4-FFF2-40B4-BE49-F238E27FC236}">
                <a16:creationId xmlns:a16="http://schemas.microsoft.com/office/drawing/2014/main" id="{3DC93FCB-C101-45E7-BDF3-ABC1D2129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2400" y="1841500"/>
            <a:ext cx="3365500" cy="4445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9676939-AC7E-4F3D-88AB-280FBAC3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Melukylän lapset</a:t>
            </a:r>
          </a:p>
        </p:txBody>
      </p:sp>
    </p:spTree>
    <p:extLst>
      <p:ext uri="{BB962C8B-B14F-4D97-AF65-F5344CB8AC3E}">
        <p14:creationId xmlns:p14="http://schemas.microsoft.com/office/powerpoint/2010/main" val="375708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EA7DC5-349C-4FAE-92E4-ED9C92FB5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38B951-7EFC-40A2-B198-E73D39DFB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E4506E-6A0E-49A0-BC31-8CADBFF3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ED4D51-65BF-4AEE-B596-7CB61A70B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3FC4591-C384-4938-93AB-15F43AEA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6639"/>
            <a:ext cx="11090274" cy="67544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Ronja Ryövärintytär</a:t>
            </a:r>
          </a:p>
        </p:txBody>
      </p:sp>
      <p:pic>
        <p:nvPicPr>
          <p:cNvPr id="5" name="Kuva 5" descr="Kuva, joka sisältää kohteen henkilö, vesi, pitäminen, mies&#10;&#10;Kuvaus luotu automaattisesti">
            <a:extLst>
              <a:ext uri="{FF2B5EF4-FFF2-40B4-BE49-F238E27FC236}">
                <a16:creationId xmlns:a16="http://schemas.microsoft.com/office/drawing/2014/main" id="{B5741D5F-EFDE-495A-A148-853F2B328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433"/>
          <a:stretch/>
        </p:blipFill>
        <p:spPr>
          <a:xfrm>
            <a:off x="550859" y="2133597"/>
            <a:ext cx="7561262" cy="41736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10B0F31C-CC36-47BB-A608-C3A1FC3F0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83" r="-1" b="9205"/>
          <a:stretch/>
        </p:blipFill>
        <p:spPr>
          <a:xfrm>
            <a:off x="8292128" y="2133604"/>
            <a:ext cx="3359899" cy="417359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03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B80C897-5D98-4F76-8D00-BBF72340F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0" y="1041400"/>
            <a:ext cx="3556000" cy="4635500"/>
          </a:xfrm>
          <a:prstGeom prst="rect">
            <a:avLst/>
          </a:prstGeom>
        </p:spPr>
      </p:pic>
      <p:pic>
        <p:nvPicPr>
          <p:cNvPr id="4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CBBBEA3-05FF-46CA-BAE8-AC40DA565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67700" y="1041400"/>
            <a:ext cx="3276600" cy="46355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F69D3E0-5AAE-41E6-8141-57B324C0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rgbClr val="FFFFFF"/>
                </a:solidFill>
                <a:cs typeface="Calibri Light"/>
              </a:rPr>
              <a:t>Lotta</a:t>
            </a:r>
            <a:endParaRPr lang="fi-FI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01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189</Words>
  <Application>Microsoft Office PowerPoint</Application>
  <PresentationFormat>Laajakuva</PresentationFormat>
  <Paragraphs>22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Astrid Lindgren</vt:lpstr>
      <vt:lpstr>lapsuus</vt:lpstr>
      <vt:lpstr>PowerPoint-esitys</vt:lpstr>
      <vt:lpstr>Peppi Pitkätossu</vt:lpstr>
      <vt:lpstr>PowerPoint-esitys</vt:lpstr>
      <vt:lpstr>Vaahteramäen Eemeli</vt:lpstr>
      <vt:lpstr>Melukylän lapset</vt:lpstr>
      <vt:lpstr>Ronja Ryövärintytär</vt:lpstr>
      <vt:lpstr>Lotta</vt:lpstr>
      <vt:lpstr>Katto-Kassinen</vt:lpstr>
      <vt:lpstr>Leijonamielen veljekset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Katariina jansson</dc:creator>
  <cp:lastModifiedBy>Katariina jansson</cp:lastModifiedBy>
  <cp:revision>123</cp:revision>
  <dcterms:created xsi:type="dcterms:W3CDTF">2020-10-22T16:08:16Z</dcterms:created>
  <dcterms:modified xsi:type="dcterms:W3CDTF">2024-10-16T08:17:59Z</dcterms:modified>
</cp:coreProperties>
</file>