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>
        <p:scale>
          <a:sx n="66" d="100"/>
          <a:sy n="66" d="100"/>
        </p:scale>
        <p:origin x="-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Kesäkuu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Taul1!$A$2:$A$4</c:f>
              <c:strCache>
                <c:ptCount val="3"/>
                <c:pt idx="0">
                  <c:v>Matkaajat</c:v>
                </c:pt>
                <c:pt idx="1">
                  <c:v>Aurinko</c:v>
                </c:pt>
                <c:pt idx="2">
                  <c:v>Area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1200</c:v>
                </c:pt>
                <c:pt idx="1">
                  <c:v>980</c:v>
                </c:pt>
                <c:pt idx="2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20-4F7A-9570-BF61F86DA5E4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Heinäkuu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Taul1!$A$2:$A$4</c:f>
              <c:strCache>
                <c:ptCount val="3"/>
                <c:pt idx="0">
                  <c:v>Matkaajat</c:v>
                </c:pt>
                <c:pt idx="1">
                  <c:v>Aurinko</c:v>
                </c:pt>
                <c:pt idx="2">
                  <c:v>Area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790</c:v>
                </c:pt>
                <c:pt idx="1">
                  <c:v>800</c:v>
                </c:pt>
                <c:pt idx="2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20-4F7A-9570-BF61F86DA5E4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Elokuu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Taul1!$A$2:$A$4</c:f>
              <c:strCache>
                <c:ptCount val="3"/>
                <c:pt idx="0">
                  <c:v>Matkaajat</c:v>
                </c:pt>
                <c:pt idx="1">
                  <c:v>Aurinko</c:v>
                </c:pt>
                <c:pt idx="2">
                  <c:v>Area</c:v>
                </c:pt>
              </c:strCache>
            </c:strRef>
          </c:cat>
          <c:val>
            <c:numRef>
              <c:f>Taul1!$D$2:$D$4</c:f>
              <c:numCache>
                <c:formatCode>General</c:formatCode>
                <c:ptCount val="3"/>
                <c:pt idx="0">
                  <c:v>1100</c:v>
                </c:pt>
                <c:pt idx="1">
                  <c:v>910</c:v>
                </c:pt>
                <c:pt idx="2">
                  <c:v>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20-4F7A-9570-BF61F86DA5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5040248"/>
        <c:axId val="465042544"/>
      </c:barChart>
      <c:catAx>
        <c:axId val="465040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65042544"/>
        <c:crosses val="autoZero"/>
        <c:auto val="1"/>
        <c:lblAlgn val="ctr"/>
        <c:lblOffset val="100"/>
        <c:noMultiLvlLbl val="0"/>
      </c:catAx>
      <c:valAx>
        <c:axId val="46504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65040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434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00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1818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70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0316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715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560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54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48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59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34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093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83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2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30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16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AAE29-BA40-4F57-B866-82D025F890E3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4D0D93-BE34-4E37-B3BB-EB214D2A6D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Bgndssc7hUk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exels.com/fi-fi/kuva/hiekkaranta-kalastaja-kalastus-lomalla-1217607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8qo8VlUPb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AE7A31-8618-4FC6-AEF4-A5EF67F8C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Matkaajat Oy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D45698-A685-4F00-9AB2-0B694A7DA3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800" dirty="0"/>
              <a:t>Kesä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276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5E2E36-5DEA-4F59-8536-FC35138C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Suurin ja kokenein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6BBA14-D0D2-4446-84DB-A02C508E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Tarjontamme on kaksinkertaistunut</a:t>
            </a:r>
          </a:p>
          <a:p>
            <a:r>
              <a:rPr lang="fi-FI" sz="3200" dirty="0"/>
              <a:t>Toimistojemme määrä on kolminkertaistunut</a:t>
            </a:r>
          </a:p>
          <a:p>
            <a:r>
              <a:rPr lang="fi-FI" sz="3200" dirty="0"/>
              <a:t>Tule seikkailemaan turvallisesti</a:t>
            </a:r>
          </a:p>
          <a:p>
            <a:pPr lvl="1"/>
            <a:r>
              <a:rPr lang="fi-FI" sz="3000" dirty="0"/>
              <a:t>Koulutetut oppaat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85804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F4BE0-8CFB-4E0B-96BE-17556FCB5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 halvoista hotelleistamme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1393473-7043-4406-81B4-AB6A616D1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546272"/>
              </p:ext>
            </p:extLst>
          </p:nvPr>
        </p:nvGraphicFramePr>
        <p:xfrm>
          <a:off x="677863" y="2160588"/>
          <a:ext cx="8596312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2632394077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732670846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238624448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7980803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2800" dirty="0"/>
                        <a:t>Hotelli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Luokitus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1 vko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2 vko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166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2800" dirty="0" err="1"/>
                        <a:t>Bellevue</a:t>
                      </a:r>
                      <a:endParaRPr lang="fi-F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565 €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920 €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16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2800" dirty="0"/>
                        <a:t>Eden</a:t>
                      </a:r>
                    </a:p>
                    <a:p>
                      <a:r>
                        <a:rPr lang="fi-FI" sz="2800" dirty="0" err="1"/>
                        <a:t>Alcudia</a:t>
                      </a:r>
                      <a:endParaRPr lang="fi-F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3+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605 €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1265 €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40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2800" dirty="0" err="1"/>
                        <a:t>Waikiki</a:t>
                      </a:r>
                      <a:endParaRPr lang="fi-F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3+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705 €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800" dirty="0"/>
                        <a:t>1020 €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837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54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57FEE8-7E20-45AD-BC05-52CE58DF1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Kesäajan myydyt matkat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B0A5FBC5-7C8D-426E-B3BB-29B998071A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3944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293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0F37E78-85A2-4EAC-9A26-920712EF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lentäisit pois arjesta?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C4C4FD8-89B3-426C-B9EC-3E9E59F790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Aurinkoa</a:t>
            </a:r>
          </a:p>
          <a:p>
            <a:r>
              <a:rPr lang="fi-FI" dirty="0"/>
              <a:t>Kiireetöntä elämää</a:t>
            </a:r>
          </a:p>
          <a:p>
            <a:r>
              <a:rPr lang="fi-FI" dirty="0"/>
              <a:t>Tutustu uusiin ihmisiin</a:t>
            </a:r>
          </a:p>
          <a:p>
            <a:r>
              <a:rPr lang="fi-FI" dirty="0"/>
              <a:t>Kokeile uusia ruokamakuja</a:t>
            </a:r>
          </a:p>
          <a:p>
            <a:r>
              <a:rPr lang="fi-FI">
                <a:hlinkClick r:id="rId2"/>
              </a:rPr>
              <a:t>Laskettelu</a:t>
            </a:r>
            <a:endParaRPr lang="fi-FI" dirty="0"/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EFC2CEE6-89F3-47BC-A5BD-49365F84B7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52571" y="2160589"/>
            <a:ext cx="4184035" cy="3880772"/>
          </a:xfrm>
        </p:spPr>
      </p:pic>
    </p:spTree>
    <p:extLst>
      <p:ext uri="{BB962C8B-B14F-4D97-AF65-F5344CB8AC3E}">
        <p14:creationId xmlns:p14="http://schemas.microsoft.com/office/powerpoint/2010/main" val="327104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C47E0-0564-4A28-8F58-0B5DA83C6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Erilaisia harrastusmahdollisuuksia</a:t>
            </a:r>
          </a:p>
        </p:txBody>
      </p:sp>
      <p:pic>
        <p:nvPicPr>
          <p:cNvPr id="4" name="Online-media 3" title="Laskettelu">
            <a:hlinkClick r:id="" action="ppaction://media"/>
            <a:extLst>
              <a:ext uri="{FF2B5EF4-FFF2-40B4-BE49-F238E27FC236}">
                <a16:creationId xmlns:a16="http://schemas.microsoft.com/office/drawing/2014/main" id="{72995F9E-85F6-46F4-8A69-8538ED74C99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89668" y="1827667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391055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</TotalTime>
  <Words>71</Words>
  <Application>Microsoft Office PowerPoint</Application>
  <PresentationFormat>Laajakuva</PresentationFormat>
  <Paragraphs>34</Paragraphs>
  <Slides>6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Matkaajat Oy</vt:lpstr>
      <vt:lpstr>Suurin ja kokenein</vt:lpstr>
      <vt:lpstr>Esimerkkejä halvoista hotelleistamme</vt:lpstr>
      <vt:lpstr>Kesäajan myydyt matkat</vt:lpstr>
      <vt:lpstr>Miksi lentäisit pois arjesta?</vt:lpstr>
      <vt:lpstr>Erilaisia harrastusmahdollisuuksia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Opisto Opettaja</dc:creator>
  <cp:lastModifiedBy>Opisto Opettaja</cp:lastModifiedBy>
  <cp:revision>10</cp:revision>
  <dcterms:created xsi:type="dcterms:W3CDTF">2019-11-06T11:32:23Z</dcterms:created>
  <dcterms:modified xsi:type="dcterms:W3CDTF">2019-11-06T13:15:14Z</dcterms:modified>
</cp:coreProperties>
</file>