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0" r:id="rId7"/>
    <p:sldId id="264" r:id="rId8"/>
    <p:sldId id="262" r:id="rId9"/>
    <p:sldId id="261" r:id="rId10"/>
    <p:sldId id="265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2"/>
            <p14:sldId id="261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13.3.2023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13.3.2023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9. Ulkomaankauppa − Suomen elinehto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Suomen ulkomaankaupan taseet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Suomen ulkomaankaupan taseet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Tutki kuviota. Ovatko väitteet oikein vai väärin? Perustele.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ulkomaankauppa on pitkään ollut alijäämäinen.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Palveluiden vienti on ollut suurempaa kuin niiden tuonti.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vienti on perustunut paljolti tavaravientiin.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 kertoo, että Suomi velkaantui voimakkaasti 1990-luvun jälkipuoliskolla ja 2000-luvun alussa.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Vaihtotaseen perusteella 1990-luvun loppu ja 2000-luvun alku olivat talouden ”kulta-aikaa”.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Kuvion ennuste vuodelle 2021 toteutui.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7" name="Google Shape;77;p16">
            <a:extLst>
              <a:ext uri="{FF2B5EF4-FFF2-40B4-BE49-F238E27FC236}">
                <a16:creationId xmlns:a16="http://schemas.microsoft.com/office/drawing/2014/main" id="{CE73FACC-E6B9-40A6-B375-0B0A1561E83A}"/>
              </a:ext>
            </a:extLst>
          </p:cNvPr>
          <p:cNvPicPr preferRelativeResize="0">
            <a:picLocks noGrp="1" noChangeAspect="1"/>
          </p:cNvPicPr>
          <p:nvPr>
            <p:ph sz="quarter" idx="13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0" y="2592428"/>
            <a:ext cx="12138025" cy="966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1052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lphaLcParenR"/>
            </a:pPr>
            <a:r>
              <a:rPr lang="fi-FI" dirty="0"/>
              <a:t>Suomen ulkomaankauppa on pitkään ollut alijäämäinen.</a:t>
            </a:r>
          </a:p>
          <a:p>
            <a:pPr marL="2514600" lvl="1" indent="-1143000"/>
            <a:r>
              <a:rPr lang="fi-FI" dirty="0"/>
              <a:t>Väärin, vaihtotase on ollut positiivinen.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Palveluiden vienti on ollut suurempaa kuin niiden tuonti.</a:t>
            </a:r>
          </a:p>
          <a:p>
            <a:pPr marL="2514600" lvl="1" indent="-1143000"/>
            <a:r>
              <a:rPr lang="fi-FI" dirty="0"/>
              <a:t>Väärin, palvelutase on ollut negatiivinen.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vienti on perustunut paljolti tavaravientiin.</a:t>
            </a:r>
          </a:p>
          <a:p>
            <a:pPr marL="2514600" lvl="1" indent="-1143000"/>
            <a:r>
              <a:rPr lang="fi-FI" dirty="0"/>
              <a:t>Oikein, kauppatase kuvaa tavarakauppaa, ja se on ollut positiivinen.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089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07492-B725-400D-A34A-12BED339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Näkökulmia tehtävään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68B638-6C8E-4C14-8404-0D7F3A0C541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143000" indent="-1143000">
              <a:buFont typeface="+mj-lt"/>
              <a:buAutoNum type="alphaLcParenR" startAt="4"/>
            </a:pPr>
            <a:r>
              <a:rPr lang="fi-FI" dirty="0"/>
              <a:t>Vaihtotase kertoo, että Suomi velkaantui voimakkaasti 1990-luvun jälkipuoliskolla ja 2000-luvun alussa.</a:t>
            </a:r>
          </a:p>
          <a:p>
            <a:pPr marL="2514600" lvl="1" indent="-1143000"/>
            <a:r>
              <a:rPr lang="fi-FI" dirty="0"/>
              <a:t>Väärin, vaihtotase oli päinvastoin positiivinen.</a:t>
            </a:r>
          </a:p>
          <a:p>
            <a:pPr marL="1143000" indent="-1143000">
              <a:buFont typeface="+mj-lt"/>
              <a:buAutoNum type="alphaLcParenR" startAt="4"/>
            </a:pPr>
            <a:r>
              <a:rPr lang="fi-FI" dirty="0"/>
              <a:t>Vaihtotaseen perusteella 1990-luvun loppu ja 2000-luvun alku olivat talouden ”kulta-aikaa”.</a:t>
            </a:r>
          </a:p>
          <a:p>
            <a:pPr marL="2514600" lvl="1" indent="-1143000"/>
            <a:r>
              <a:rPr lang="fi-FI" dirty="0"/>
              <a:t>Oikein.</a:t>
            </a:r>
          </a:p>
          <a:p>
            <a:pPr marL="1143000" indent="-1143000">
              <a:buFont typeface="+mj-lt"/>
              <a:buAutoNum type="alphaLcParenR" startAt="4"/>
            </a:pPr>
            <a:r>
              <a:rPr lang="fi-FI" dirty="0"/>
              <a:t>Kuvion ennuste vuodelle 2021 toteutui.</a:t>
            </a:r>
          </a:p>
          <a:p>
            <a:pPr marL="2514600" lvl="1" indent="-1143000"/>
            <a:r>
              <a:rPr lang="fi-FI" dirty="0"/>
              <a:t>Opiskelijan oma vastaus.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449546-90B2-4777-B2D4-7F5585E63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FE5299-3270-46B3-B3D3-CF2440B4CD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055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209</Words>
  <Application>Microsoft Office PowerPoint</Application>
  <PresentationFormat>Mukautettu</PresentationFormat>
  <Paragraphs>40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9. Ulkomaankauppa − Suomen elinehto</vt:lpstr>
      <vt:lpstr>Taitotehtävä: Suomen ulkomaankaupan taseet</vt:lpstr>
      <vt:lpstr>Tehtävässä harjoiteltavat taidot</vt:lpstr>
      <vt:lpstr>Suomen ulkomaankaupan taseet </vt:lpstr>
      <vt:lpstr>Opettajalle</vt:lpstr>
      <vt:lpstr>Näkökulmia tehtävään</vt:lpstr>
      <vt:lpstr>Näkökulmia tehtävään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Kaartinen Minna</cp:lastModifiedBy>
  <cp:revision>20</cp:revision>
  <cp:lastPrinted>2017-11-30T08:45:33Z</cp:lastPrinted>
  <dcterms:created xsi:type="dcterms:W3CDTF">2020-05-05T09:10:38Z</dcterms:created>
  <dcterms:modified xsi:type="dcterms:W3CDTF">2023-03-13T17:49:27Z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