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9F7E2-D9A8-439A-A8BF-E81AD71C9B2E}" type="datetimeFigureOut">
              <a:rPr lang="fi-FI" smtClean="0"/>
              <a:t>13.11.2012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A52AE-2A20-4430-9C5C-B16C5930D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4427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9F7E2-D9A8-439A-A8BF-E81AD71C9B2E}" type="datetimeFigureOut">
              <a:rPr lang="fi-FI" smtClean="0"/>
              <a:t>13.11.2012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A52AE-2A20-4430-9C5C-B16C5930D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6517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9F7E2-D9A8-439A-A8BF-E81AD71C9B2E}" type="datetimeFigureOut">
              <a:rPr lang="fi-FI" smtClean="0"/>
              <a:t>13.11.2012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A52AE-2A20-4430-9C5C-B16C5930D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7836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9F7E2-D9A8-439A-A8BF-E81AD71C9B2E}" type="datetimeFigureOut">
              <a:rPr lang="fi-FI" smtClean="0"/>
              <a:t>13.11.2012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A52AE-2A20-4430-9C5C-B16C5930D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7141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9F7E2-D9A8-439A-A8BF-E81AD71C9B2E}" type="datetimeFigureOut">
              <a:rPr lang="fi-FI" smtClean="0"/>
              <a:t>13.11.2012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A52AE-2A20-4430-9C5C-B16C5930D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4230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9F7E2-D9A8-439A-A8BF-E81AD71C9B2E}" type="datetimeFigureOut">
              <a:rPr lang="fi-FI" smtClean="0"/>
              <a:t>13.11.2012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A52AE-2A20-4430-9C5C-B16C5930D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5433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9F7E2-D9A8-439A-A8BF-E81AD71C9B2E}" type="datetimeFigureOut">
              <a:rPr lang="fi-FI" smtClean="0"/>
              <a:t>13.11.2012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A52AE-2A20-4430-9C5C-B16C5930D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553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9F7E2-D9A8-439A-A8BF-E81AD71C9B2E}" type="datetimeFigureOut">
              <a:rPr lang="fi-FI" smtClean="0"/>
              <a:t>13.11.2012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A52AE-2A20-4430-9C5C-B16C5930D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0998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9F7E2-D9A8-439A-A8BF-E81AD71C9B2E}" type="datetimeFigureOut">
              <a:rPr lang="fi-FI" smtClean="0"/>
              <a:t>13.11.2012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A52AE-2A20-4430-9C5C-B16C5930D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2823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9F7E2-D9A8-439A-A8BF-E81AD71C9B2E}" type="datetimeFigureOut">
              <a:rPr lang="fi-FI" smtClean="0"/>
              <a:t>13.11.2012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A52AE-2A20-4430-9C5C-B16C5930D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5353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9F7E2-D9A8-439A-A8BF-E81AD71C9B2E}" type="datetimeFigureOut">
              <a:rPr lang="fi-FI" smtClean="0"/>
              <a:t>13.11.2012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A52AE-2A20-4430-9C5C-B16C5930D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163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9F7E2-D9A8-439A-A8BF-E81AD71C9B2E}" type="datetimeFigureOut">
              <a:rPr lang="fi-FI" smtClean="0"/>
              <a:t>13.11.2012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A52AE-2A20-4430-9C5C-B16C5930D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4357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Faktoja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Pingviinit </a:t>
            </a:r>
          </a:p>
          <a:p>
            <a:pPr lvl="1"/>
            <a:r>
              <a:rPr lang="fi-FI" dirty="0" smtClean="0"/>
              <a:t> Ovat lentokyvyttömiä vesilintuja</a:t>
            </a:r>
          </a:p>
          <a:p>
            <a:pPr lvl="1"/>
            <a:r>
              <a:rPr lang="fi-FI" dirty="0" smtClean="0"/>
              <a:t> Syövät kaloja, nilviäisiä ja äyriäisiä</a:t>
            </a:r>
          </a:p>
          <a:p>
            <a:pPr lvl="1"/>
            <a:r>
              <a:rPr lang="fi-FI" dirty="0" smtClean="0"/>
              <a:t> Viettävät n. puolet ajasta maalla ja puolet vedessä</a:t>
            </a:r>
          </a:p>
          <a:p>
            <a:r>
              <a:rPr lang="fi-FI" dirty="0" smtClean="0"/>
              <a:t>Pingviinejä tunnetaan n. 20 lajia</a:t>
            </a:r>
          </a:p>
          <a:p>
            <a:pPr lvl="1"/>
            <a:r>
              <a:rPr lang="fi-FI" dirty="0" smtClean="0"/>
              <a:t>Suurin keisaripingviini</a:t>
            </a:r>
          </a:p>
          <a:p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15790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Lisää faktoja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Pingviinit eivät juuri pelkää ihmisiä</a:t>
            </a:r>
          </a:p>
          <a:p>
            <a:r>
              <a:rPr lang="fi-FI" dirty="0" smtClean="0"/>
              <a:t>Pingviinejä ei elä pelkästään etelänavalla</a:t>
            </a:r>
          </a:p>
          <a:p>
            <a:pPr lvl="1"/>
            <a:r>
              <a:rPr lang="fi-FI" dirty="0" smtClean="0"/>
              <a:t>Eräät lajit elävät päiväntasaajan lähellä!</a:t>
            </a:r>
          </a:p>
          <a:p>
            <a:r>
              <a:rPr lang="fi-FI" dirty="0" smtClean="0"/>
              <a:t>Linux-käyttöjärjestelmän maskotti </a:t>
            </a:r>
            <a:r>
              <a:rPr lang="fi-FI" dirty="0" err="1" smtClean="0"/>
              <a:t>tux</a:t>
            </a:r>
            <a:r>
              <a:rPr lang="fi-FI" dirty="0" smtClean="0"/>
              <a:t> on pingviini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49786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54</Words>
  <Application>Microsoft Office PowerPoint</Application>
  <PresentationFormat>Näytössä katseltava diaesitys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Faktoja</vt:lpstr>
      <vt:lpstr>Lisää faktoja</vt:lpstr>
    </vt:vector>
  </TitlesOfParts>
  <Company>PTTK Oy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Faktoja</dc:title>
  <dc:creator>Muukkonen Jani</dc:creator>
  <cp:lastModifiedBy>Muukkonen Jani</cp:lastModifiedBy>
  <cp:revision>2</cp:revision>
  <dcterms:created xsi:type="dcterms:W3CDTF">2012-11-13T09:20:49Z</dcterms:created>
  <dcterms:modified xsi:type="dcterms:W3CDTF">2012-11-13T09:40:33Z</dcterms:modified>
</cp:coreProperties>
</file>