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3" r:id="rId17"/>
    <p:sldId id="274" r:id="rId18"/>
    <p:sldId id="272" r:id="rId19"/>
    <p:sldId id="275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D7CB78-D951-ABDE-15F3-E2D321497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9EA8BA1-F44F-1543-6A0D-54B72496D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87125A-7058-AC48-3641-61691A341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E660F8-B291-4FEC-0852-4234B83D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5FC672-6B7A-4876-FF5F-E14FE054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578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E0871C-2D36-8B87-DF99-0B384C71E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71182B-E712-71FB-3EFF-B355FFC89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DF55D7-6CE0-1161-D264-A5B7E7355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E796CC-2565-F5FB-07D6-9794E6B3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048899-9D4C-4546-A7DB-02403B9DC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345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F21525-10F4-7E11-B6F3-43EBE7FE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341873A-FB86-F0FE-A883-1A56E8544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F7122EF-1946-995D-7311-BE5EEBD5A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A192CB-69C1-1B46-506C-FD3B2FA9A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57AC84-5419-1DC5-80F7-6131F76B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04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E371EE-4C64-C816-EB04-601936CA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6ED56F-184B-DB4C-7A04-77A1FB631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240FD08-19B8-093F-96F0-68906E929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61BBE72-4662-2DA9-D365-B9F3BF36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C8224D3-B626-BC99-D7B0-F061904CB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7F375CE-F082-9EDA-2DCD-136644B33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41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ECEF26-35EA-889E-9848-4826B179D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D126AF-8966-EFE9-C213-669E714DE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72DCED-3013-5227-2313-B5E6729AB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19ADBBE-E8BE-B648-E447-D7461D45E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260C61E-D39F-F61A-A4E4-D53E0DD57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5F934A6-DC64-D296-322B-677F7243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17020CA-80E7-89F4-D1E7-4E1B80AE6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8605382-48DF-3E2A-D889-7B317B0B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72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097FA1-D6D8-708E-AC64-434D1ED6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C6C3FC4-9E0F-4CBA-C842-C3346712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ACFC68F-EEBA-3B07-1216-351434616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B90DAC1-7847-3E3E-E53D-33494B9B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003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20EC5FB-D735-FF87-F53C-AB2C1924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93C43E5-9C0C-81D2-F57B-8701955C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9CD1FA2-CA1B-F124-A8F0-E775A5620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603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8E530A-B710-61CE-6090-9B9649E7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7B154A-E6C8-96A7-D6E0-9F0A06FE1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439F21D-D85B-9531-9816-2BB4A0542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104EF81-55F9-E638-B7C1-E6C55D26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7D75F0-9718-EE93-0347-68F86F92C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8942B2A-5636-7AD4-4D1E-739BAA18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3519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EA2A04-AD3E-F844-C4B9-B55B8A09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C31D4A1-3F23-2456-F099-52D6BDB38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9A665C0-DE7C-0F37-B26F-2A8A0ACC7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F24D0-0A2C-37D4-AD1B-BBE258F4F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3C2C654-C5B3-D599-262A-D6F32B6C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1B86816-2D4A-F28E-67F4-BB9AABEB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861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3E0634-6CC7-0AC4-0D64-EC11F60B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3C83987-3138-D365-E8CB-8D4E05CE7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9F2417-22D2-6D6A-DEFB-30306A0F4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510C1E-1C80-8495-D9E4-972CBE82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2BFF60-1877-116E-D730-977BAA35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560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EE4E282-80E1-C449-9D77-4ABDE556A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5C0B115-341A-CCB0-2FCA-1E63E1940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C2624D-B3B9-D83D-A7B0-DA2171918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3AB565-E151-4D0C-3001-7908C746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8383E1-EB14-94C9-F1BE-B9464190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149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30B08DD-FCA5-00B1-ADC6-DD4CA284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6AD335-72F3-404D-0A3D-594EFBD73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5AEF463-4EDD-E9FD-15A3-1AF91D3CB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EE046-9E6C-4180-A038-18DE70725ECD}" type="datetimeFigureOut">
              <a:rPr lang="fi-FI" smtClean="0"/>
              <a:t>8.4.2025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A56EA1-3045-4474-AC8A-97FD44DA5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0ED587C-B7EC-CF9A-15B5-0AD885852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37C625-09A9-4E8B-8433-1FA652ED13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73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5125E3D-C8F2-B796-9323-7D77FC3AB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1" y="-73819"/>
            <a:ext cx="12319001" cy="67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1CD972-1493-10E3-B5A2-A3915A21D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fi-FI" sz="5400" dirty="0">
                <a:solidFill>
                  <a:schemeClr val="bg1"/>
                </a:solidFill>
              </a:rPr>
              <a:t>15min esitys Hankeraportista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2CEBBC3-8096-BEDC-AE50-D3015D421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0817" y="4409960"/>
            <a:ext cx="4508641" cy="1116414"/>
          </a:xfrm>
        </p:spPr>
        <p:txBody>
          <a:bodyPr>
            <a:normAutofit fontScale="85000" lnSpcReduction="20000"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Henkisesti ja Hengellisesti hyvinvoiva työyhteisö  </a:t>
            </a:r>
          </a:p>
          <a:p>
            <a:r>
              <a:rPr lang="fi-FI" sz="2000" dirty="0">
                <a:solidFill>
                  <a:schemeClr val="bg1"/>
                </a:solidFill>
              </a:rPr>
              <a:t>22.-24.4.20205 loppujakso </a:t>
            </a:r>
          </a:p>
          <a:p>
            <a:r>
              <a:rPr lang="fi-FI" sz="2000" dirty="0">
                <a:solidFill>
                  <a:srgbClr val="FF0000"/>
                </a:solidFill>
              </a:rPr>
              <a:t>Jussi Murtovuori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777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9CB25C86-26DF-306F-6C14-E4FF17DD4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9651"/>
            <a:ext cx="12068176" cy="678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27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79AD5BE-6FA2-7AFF-920F-A50CB81C0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8" y="457200"/>
            <a:ext cx="1056640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89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8A4126D-CC2F-02FC-4DCE-BCC754C2A8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"/>
          <a:stretch/>
        </p:blipFill>
        <p:spPr>
          <a:xfrm>
            <a:off x="618343" y="273403"/>
            <a:ext cx="11011682" cy="61940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3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0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01E8A5F-C334-769B-C317-0558AD6A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38" b="1469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80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8773B947-8CFE-B918-087A-189DE6E4C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8" y="457200"/>
            <a:ext cx="1056640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995E8B-DB3C-4E23-9186-1613402BF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21E7C5-2080-4549-97AA-9A668825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454601-8C5B-41C4-8012-BF42AE4E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DC402C5-77D9-4E58-85B2-94FDC4305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D68ED91-A5B1-47B2-93BF-9A7136A89B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E7D0AA1-7663-4AEB-906F-8C19834874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0B5082-766B-4B9B-95AE-8345369B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6EA71F2-5221-4164-8741-7AFF97E22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53567A6-853B-47EF-8846-22A1C0468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7957B04-C024-4B5F-B7C3-20FAE3F1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FBFCE4-B693-49EB-9CE1-4420332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FC4225-9683-4D55-8686-FCDDB8BCB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CC42CD-CAE0-4CF0-B118-067FD44A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53ED46F-B155-4F61-89A2-9811AA0F3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3B7973-20C3-4DB8-B3E0-064793F7A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F30D744-3746-48BB-92A0-20B891DE86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Kuva 1">
            <a:extLst>
              <a:ext uri="{FF2B5EF4-FFF2-40B4-BE49-F238E27FC236}">
                <a16:creationId xmlns:a16="http://schemas.microsoft.com/office/drawing/2014/main" id="{A6BF6168-2A39-1993-A591-1B5A4C5725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5" r="1" b="5050"/>
          <a:stretch/>
        </p:blipFill>
        <p:spPr>
          <a:xfrm>
            <a:off x="746190" y="491900"/>
            <a:ext cx="10721907" cy="566351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993EE7D-6C2F-43A3-9C60-0C79DB9E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88843" y="626533"/>
            <a:ext cx="304800" cy="429768"/>
            <a:chOff x="215328" y="-46937"/>
            <a:chExt cx="304800" cy="2773841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4095D5-6DE8-4CF4-8418-1C6822E16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3CD50F6-3A5C-4547-BD23-ACBD8E391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12E168-78F1-4E05-A8A5-65F2BAF59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315E977-7B29-4DD8-9B9E-C63D97DF3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321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0A98EE8-E2EE-E675-62AC-A41DD42AB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8" y="457200"/>
            <a:ext cx="1056640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69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4CE28A0-0B47-9AFC-31BE-5A26D2624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" r="-7" b="-7"/>
          <a:stretch/>
        </p:blipFill>
        <p:spPr>
          <a:xfrm>
            <a:off x="390525" y="125455"/>
            <a:ext cx="11563350" cy="652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22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7BC9F69-706C-5DE2-254B-5F744E60F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457200"/>
            <a:ext cx="10566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50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EE36C4B-6B42-2A50-809E-65EB15AE8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4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F9F1CCE3-CAE6-DF8D-0B21-35A9B4B9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00025"/>
            <a:ext cx="11683999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55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25C882C-ABC0-35AC-789C-1FCAF674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9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134B255-B78A-D6FD-4325-1629C60E3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863"/>
            <a:ext cx="12268200" cy="6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7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80A3713-25F2-BBA3-AE49-CC14A290B1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"/>
          <a:stretch/>
        </p:blipFill>
        <p:spPr>
          <a:xfrm>
            <a:off x="812798" y="457200"/>
            <a:ext cx="1056640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19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12191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AF6E73E9-8444-8989-834C-4222EC93E3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8" b="1"/>
          <a:stretch/>
        </p:blipFill>
        <p:spPr>
          <a:xfrm>
            <a:off x="209550" y="66373"/>
            <a:ext cx="11849100" cy="668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39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lor Cover">
            <a:extLst>
              <a:ext uri="{FF2B5EF4-FFF2-40B4-BE49-F238E27FC236}">
                <a16:creationId xmlns:a16="http://schemas.microsoft.com/office/drawing/2014/main" id="{8B2B1708-8CE4-4A20-94F5-55118AE2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2D6DD8-FAD6-401D-9DE6-71DD04C9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1BAD33E9-3181-4B0F-B82D-384777D81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CF64871D-491F-4731-8BF2-391FF2F067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2" name="Kuva 1">
            <a:extLst>
              <a:ext uri="{FF2B5EF4-FFF2-40B4-BE49-F238E27FC236}">
                <a16:creationId xmlns:a16="http://schemas.microsoft.com/office/drawing/2014/main" id="{BBA420B6-6582-0B1B-838C-CF1E1519B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58" r="1" b="1"/>
          <a:stretch/>
        </p:blipFill>
        <p:spPr>
          <a:xfrm>
            <a:off x="643130" y="598259"/>
            <a:ext cx="10889442" cy="568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6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 descr="Kuva, joka sisältää kohteen piha-, puu, taivas, ikkuna&#10;&#10;Tekoälyn generoima sisältö voi olla virheellistä.">
            <a:extLst>
              <a:ext uri="{FF2B5EF4-FFF2-40B4-BE49-F238E27FC236}">
                <a16:creationId xmlns:a16="http://schemas.microsoft.com/office/drawing/2014/main" id="{7130A363-79BB-65A8-EEE1-F528ACA0A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4200" y="1200150"/>
            <a:ext cx="5943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53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</Words>
  <Application>Microsoft Office PowerPoint</Application>
  <PresentationFormat>Laajakuva</PresentationFormat>
  <Paragraphs>4</Paragraphs>
  <Slides>19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Office-teema</vt:lpstr>
      <vt:lpstr>PowerPoint-esitys</vt:lpstr>
      <vt:lpstr>15min esitys Hankeraportista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Murtovuori Jussi</dc:creator>
  <cp:lastModifiedBy>Murtovuori Jussi</cp:lastModifiedBy>
  <cp:revision>1</cp:revision>
  <dcterms:created xsi:type="dcterms:W3CDTF">2025-04-08T04:25:49Z</dcterms:created>
  <dcterms:modified xsi:type="dcterms:W3CDTF">2025-04-08T04:45:40Z</dcterms:modified>
</cp:coreProperties>
</file>