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60610EA9-5765-46A8-91DC-C15AD4B37B7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17F697C-7159-427D-AC02-910E6BBB2A69}" type="datetimeFigureOut">
              <a:rPr lang="fi-FI" smtClean="0"/>
              <a:t>3.5.2018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751F4CA-295F-4494-93C5-1385F44201AD}" type="slidenum">
              <a:rPr lang="fi-FI" smtClean="0"/>
              <a:t>‹#›</a:t>
            </a:fld>
            <a:endParaRPr lang="fi-FI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77555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97C-7159-427D-AC02-910E6BBB2A69}" type="datetimeFigureOut">
              <a:rPr lang="fi-FI" smtClean="0"/>
              <a:t>3.5.2018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F4CA-295F-4494-93C5-1385F44201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585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97C-7159-427D-AC02-910E6BBB2A69}" type="datetimeFigureOut">
              <a:rPr lang="fi-FI" smtClean="0"/>
              <a:t>3.5.2018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F4CA-295F-4494-93C5-1385F44201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984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97C-7159-427D-AC02-910E6BBB2A69}" type="datetimeFigureOut">
              <a:rPr lang="fi-FI" smtClean="0"/>
              <a:t>3.5.2018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F4CA-295F-4494-93C5-1385F44201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382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7F697C-7159-427D-AC02-910E6BBB2A69}" type="datetimeFigureOut">
              <a:rPr lang="fi-FI" smtClean="0"/>
              <a:t>3.5.2018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51F4CA-295F-4494-93C5-1385F44201A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95558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97C-7159-427D-AC02-910E6BBB2A69}" type="datetimeFigureOut">
              <a:rPr lang="fi-FI" smtClean="0"/>
              <a:t>3.5.2018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F4CA-295F-4494-93C5-1385F44201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36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97C-7159-427D-AC02-910E6BBB2A69}" type="datetimeFigureOut">
              <a:rPr lang="fi-FI" smtClean="0"/>
              <a:t>3.5.2018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F4CA-295F-4494-93C5-1385F44201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905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97C-7159-427D-AC02-910E6BBB2A69}" type="datetimeFigureOut">
              <a:rPr lang="fi-FI" smtClean="0"/>
              <a:t>3.5.2018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F4CA-295F-4494-93C5-1385F44201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206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697C-7159-427D-AC02-910E6BBB2A69}" type="datetimeFigureOut">
              <a:rPr lang="fi-FI" smtClean="0"/>
              <a:t>3.5.2018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F4CA-295F-4494-93C5-1385F44201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594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7F697C-7159-427D-AC02-910E6BBB2A69}" type="datetimeFigureOut">
              <a:rPr lang="fi-FI" smtClean="0"/>
              <a:t>3.5.2018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51F4CA-295F-4494-93C5-1385F44201A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483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7F697C-7159-427D-AC02-910E6BBB2A69}" type="datetimeFigureOut">
              <a:rPr lang="fi-FI" smtClean="0"/>
              <a:t>3.5.2018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51F4CA-295F-4494-93C5-1385F44201A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397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17F697C-7159-427D-AC02-910E6BBB2A69}" type="datetimeFigureOut">
              <a:rPr lang="fi-FI" smtClean="0"/>
              <a:t>3.5.2018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751F4CA-295F-4494-93C5-1385F44201A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454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Mistä uutiskuvat kertovat?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Kotkan kaupunginkirjasto 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4801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Yksi kuva kertoo enemmän kuin tuhat sanaa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Kuvat voidaan tulkita monin tavoin</a:t>
            </a:r>
          </a:p>
          <a:p>
            <a:pPr marL="0" indent="0">
              <a:buNone/>
            </a:pPr>
            <a:r>
              <a:rPr lang="fi-FI" dirty="0" smtClean="0"/>
              <a:t>Samaa kuvaa voidaan käyttää uutisissa, joissa on eri näkökulma asiaan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Seuraavaksi tehtävänänne on keksiä uutisotsikoita näkemistänne kuvista</a:t>
            </a:r>
          </a:p>
          <a:p>
            <a:pPr marL="457200" indent="-457200">
              <a:buAutoNum type="arabicPeriod"/>
            </a:pPr>
            <a:r>
              <a:rPr lang="fi-FI" dirty="0" smtClean="0"/>
              <a:t>Miettikää mitä kuvassa tapahtuu</a:t>
            </a:r>
          </a:p>
          <a:p>
            <a:pPr marL="457200" indent="-457200">
              <a:buAutoNum type="arabicPeriod"/>
            </a:pPr>
            <a:r>
              <a:rPr lang="fi-FI" dirty="0" smtClean="0"/>
              <a:t>Millaiseen uutisen tapahtumasta voisi kirjoittaa?</a:t>
            </a:r>
          </a:p>
          <a:p>
            <a:pPr marL="457200" indent="-457200">
              <a:buAutoNum type="arabicPeriod"/>
            </a:pPr>
            <a:r>
              <a:rPr lang="fi-FI" dirty="0" smtClean="0"/>
              <a:t>Millainen otsikko uutisessa olisi?</a:t>
            </a:r>
          </a:p>
          <a:p>
            <a:pPr marL="0" indent="0">
              <a:buNone/>
            </a:pPr>
            <a:r>
              <a:rPr lang="fi-FI" dirty="0" smtClean="0"/>
              <a:t>Kirjoittakaa otsikot muistiin.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59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1600" y="4800600"/>
            <a:ext cx="9601200" cy="1485900"/>
          </a:xfrm>
        </p:spPr>
        <p:txBody>
          <a:bodyPr anchor="b">
            <a:normAutofit/>
          </a:bodyPr>
          <a:lstStyle/>
          <a:p>
            <a:r>
              <a:rPr lang="fi-FI" sz="2400" dirty="0" smtClean="0"/>
              <a:t>Kuva: Keith </a:t>
            </a:r>
            <a:r>
              <a:rPr lang="fi-FI" sz="2400" dirty="0" err="1" smtClean="0"/>
              <a:t>Johnston</a:t>
            </a:r>
            <a:r>
              <a:rPr lang="fi-FI" sz="2400" dirty="0" smtClean="0"/>
              <a:t>, CC0.</a:t>
            </a:r>
            <a:endParaRPr lang="fi-FI" sz="24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729" y="620485"/>
            <a:ext cx="5784941" cy="4627953"/>
          </a:xfrm>
        </p:spPr>
      </p:pic>
    </p:spTree>
    <p:extLst>
      <p:ext uri="{BB962C8B-B14F-4D97-AF65-F5344CB8AC3E}">
        <p14:creationId xmlns:p14="http://schemas.microsoft.com/office/powerpoint/2010/main" val="259694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1600" y="4800600"/>
            <a:ext cx="9601200" cy="1485900"/>
          </a:xfrm>
        </p:spPr>
        <p:txBody>
          <a:bodyPr anchor="b">
            <a:normAutofit/>
          </a:bodyPr>
          <a:lstStyle/>
          <a:p>
            <a:r>
              <a:rPr lang="fi-FI" sz="2400" dirty="0" smtClean="0"/>
              <a:t>Kuva: Angelo </a:t>
            </a:r>
            <a:r>
              <a:rPr lang="fi-FI" sz="2400" dirty="0" err="1" smtClean="0"/>
              <a:t>Giordano</a:t>
            </a:r>
            <a:r>
              <a:rPr lang="fi-FI" sz="2400" dirty="0" smtClean="0"/>
              <a:t>, CC0.</a:t>
            </a:r>
            <a:endParaRPr lang="fi-FI" sz="24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897" y="389495"/>
            <a:ext cx="6642606" cy="4411105"/>
          </a:xfrm>
        </p:spPr>
      </p:pic>
    </p:spTree>
    <p:extLst>
      <p:ext uri="{BB962C8B-B14F-4D97-AF65-F5344CB8AC3E}">
        <p14:creationId xmlns:p14="http://schemas.microsoft.com/office/powerpoint/2010/main" val="967172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1600" y="4800600"/>
            <a:ext cx="9601200" cy="1485900"/>
          </a:xfrm>
        </p:spPr>
        <p:txBody>
          <a:bodyPr anchor="b">
            <a:normAutofit/>
          </a:bodyPr>
          <a:lstStyle/>
          <a:p>
            <a:r>
              <a:rPr lang="fi-FI" sz="2400" dirty="0" smtClean="0"/>
              <a:t>Kuva: </a:t>
            </a:r>
            <a:r>
              <a:rPr lang="fi-FI" sz="2400" dirty="0" err="1" smtClean="0"/>
              <a:t>Saleesh</a:t>
            </a:r>
            <a:r>
              <a:rPr lang="fi-FI" sz="2400" dirty="0" smtClean="0"/>
              <a:t>, CC0.</a:t>
            </a:r>
            <a:endParaRPr lang="fi-FI" sz="24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729" y="1018200"/>
            <a:ext cx="5784941" cy="3832523"/>
          </a:xfrm>
        </p:spPr>
      </p:pic>
    </p:spTree>
    <p:extLst>
      <p:ext uri="{BB962C8B-B14F-4D97-AF65-F5344CB8AC3E}">
        <p14:creationId xmlns:p14="http://schemas.microsoft.com/office/powerpoint/2010/main" val="185461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1600" y="4800600"/>
            <a:ext cx="9601200" cy="1485900"/>
          </a:xfrm>
        </p:spPr>
        <p:txBody>
          <a:bodyPr anchor="b">
            <a:normAutofit/>
          </a:bodyPr>
          <a:lstStyle/>
          <a:p>
            <a:r>
              <a:rPr lang="fi-FI" sz="2400" dirty="0" smtClean="0"/>
              <a:t>Kuva: </a:t>
            </a:r>
            <a:r>
              <a:rPr lang="fi-FI" sz="2400" dirty="0" err="1" smtClean="0"/>
              <a:t>skeeze</a:t>
            </a:r>
            <a:r>
              <a:rPr lang="fi-FI" sz="2400" dirty="0" smtClean="0"/>
              <a:t>, CC0.</a:t>
            </a:r>
            <a:endParaRPr lang="fi-FI" sz="24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729" y="1013680"/>
            <a:ext cx="5784941" cy="3841562"/>
          </a:xfrm>
        </p:spPr>
      </p:pic>
    </p:spTree>
    <p:extLst>
      <p:ext uri="{BB962C8B-B14F-4D97-AF65-F5344CB8AC3E}">
        <p14:creationId xmlns:p14="http://schemas.microsoft.com/office/powerpoint/2010/main" val="148644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1600" y="4800600"/>
            <a:ext cx="9601200" cy="1485900"/>
          </a:xfrm>
        </p:spPr>
        <p:txBody>
          <a:bodyPr anchor="b">
            <a:normAutofit/>
          </a:bodyPr>
          <a:lstStyle/>
          <a:p>
            <a:r>
              <a:rPr lang="fi-FI" sz="2400" dirty="0" smtClean="0"/>
              <a:t>Kuva: Susanne, CC0.</a:t>
            </a:r>
            <a:endParaRPr lang="fi-FI" sz="24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729" y="766615"/>
            <a:ext cx="5784941" cy="4335692"/>
          </a:xfrm>
        </p:spPr>
      </p:pic>
    </p:spTree>
    <p:extLst>
      <p:ext uri="{BB962C8B-B14F-4D97-AF65-F5344CB8AC3E}">
        <p14:creationId xmlns:p14="http://schemas.microsoft.com/office/powerpoint/2010/main" val="355285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1600" y="4800600"/>
            <a:ext cx="9601200" cy="1485900"/>
          </a:xfrm>
        </p:spPr>
        <p:txBody>
          <a:bodyPr anchor="b">
            <a:normAutofit/>
          </a:bodyPr>
          <a:lstStyle/>
          <a:p>
            <a:r>
              <a:rPr lang="fi-FI" sz="2400" dirty="0" smtClean="0"/>
              <a:t>Kuva: </a:t>
            </a:r>
            <a:r>
              <a:rPr lang="fi-FI" sz="2400" dirty="0" err="1" smtClean="0"/>
              <a:t>djedj</a:t>
            </a:r>
            <a:r>
              <a:rPr lang="fi-FI" sz="2400" dirty="0" smtClean="0"/>
              <a:t>, CC0.</a:t>
            </a:r>
            <a:endParaRPr lang="fi-FI" sz="24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729" y="1009161"/>
            <a:ext cx="5784941" cy="3850601"/>
          </a:xfrm>
        </p:spPr>
      </p:pic>
    </p:spTree>
    <p:extLst>
      <p:ext uri="{BB962C8B-B14F-4D97-AF65-F5344CB8AC3E}">
        <p14:creationId xmlns:p14="http://schemas.microsoft.com/office/powerpoint/2010/main" val="188176008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TM10001105[[fn=Rajattu]]</Template>
  <TotalTime>20</TotalTime>
  <Words>94</Words>
  <Application>Microsoft Office PowerPoint</Application>
  <PresentationFormat>Laajakuva</PresentationFormat>
  <Paragraphs>17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0" baseType="lpstr">
      <vt:lpstr>Franklin Gothic Book</vt:lpstr>
      <vt:lpstr>Crop</vt:lpstr>
      <vt:lpstr>Mistä uutiskuvat kertovat?</vt:lpstr>
      <vt:lpstr>Yksi kuva kertoo enemmän kuin tuhat sanaa</vt:lpstr>
      <vt:lpstr>Kuva: Keith Johnston, CC0.</vt:lpstr>
      <vt:lpstr>Kuva: Angelo Giordano, CC0.</vt:lpstr>
      <vt:lpstr>Kuva: Saleesh, CC0.</vt:lpstr>
      <vt:lpstr>Kuva: skeeze, CC0.</vt:lpstr>
      <vt:lpstr>Kuva: Susanne, CC0.</vt:lpstr>
      <vt:lpstr>Kuva: djedj, CC0.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Mistä uutiskuvat kertovat?</dc:title>
  <dc:creator>Hahkala Rosa</dc:creator>
  <cp:lastModifiedBy>Hahkala Rosa</cp:lastModifiedBy>
  <cp:revision>3</cp:revision>
  <dcterms:created xsi:type="dcterms:W3CDTF">2018-05-03T10:22:18Z</dcterms:created>
  <dcterms:modified xsi:type="dcterms:W3CDTF">2018-05-03T10:42:32Z</dcterms:modified>
</cp:coreProperties>
</file>