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56" r:id="rId1"/>
  </p:sldMasterIdLst>
  <p:notesMasterIdLst>
    <p:notesMasterId r:id="rId4"/>
  </p:notesMasterIdLst>
  <p:sldIdLst>
    <p:sldId id="256" r:id="rId2"/>
    <p:sldId id="264" r:id="rId3"/>
  </p:sldIdLst>
  <p:sldSz cx="24384000" cy="13716000"/>
  <p:notesSz cx="6794500" cy="99314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35" d="100"/>
          <a:sy n="35" d="100"/>
        </p:scale>
        <p:origin x="512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44283" cy="4982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48645" y="0"/>
            <a:ext cx="2944283" cy="4982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9433107"/>
            <a:ext cx="2944283" cy="4982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48645" y="9433107"/>
            <a:ext cx="2944283" cy="4982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fi-FI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3" name="Google Shape;83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3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05" name="Google Shape;105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1625291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9_Mukautettu asettelu">
  <p:cSld name="9_Mukautettu asettelu">
    <p:bg>
      <p:bgPr>
        <a:solidFill>
          <a:schemeClr val="dk2"/>
        </a:solidFill>
        <a:effectLst/>
      </p:bgPr>
    </p:bg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2"/>
          <p:cNvSpPr txBox="1">
            <a:spLocks noGrp="1"/>
          </p:cNvSpPr>
          <p:nvPr>
            <p:ph type="title"/>
          </p:nvPr>
        </p:nvSpPr>
        <p:spPr>
          <a:xfrm>
            <a:off x="1676400" y="5766899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600"/>
              <a:buFont typeface="Calibri"/>
              <a:buNone/>
              <a:defRPr sz="9600" b="1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2"/>
          <p:cNvSpPr txBox="1">
            <a:spLocks noGrp="1"/>
          </p:cNvSpPr>
          <p:nvPr>
            <p:ph type="body" idx="1"/>
          </p:nvPr>
        </p:nvSpPr>
        <p:spPr>
          <a:xfrm>
            <a:off x="1676400" y="1771745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ctr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lt1"/>
              </a:buClr>
              <a:buSzPts val="6600"/>
              <a:buFont typeface="Calibri"/>
              <a:buNone/>
              <a:defRPr sz="6600" b="1">
                <a:solidFill>
                  <a:schemeClr val="lt1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7" name="Google Shape;17;p2"/>
          <p:cNvSpPr txBox="1">
            <a:spLocks noGrp="1"/>
          </p:cNvSpPr>
          <p:nvPr>
            <p:ph type="body" idx="2"/>
          </p:nvPr>
        </p:nvSpPr>
        <p:spPr>
          <a:xfrm>
            <a:off x="1676400" y="2856646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ctr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Calibri"/>
              <a:buNone/>
              <a:defRPr sz="4800">
                <a:solidFill>
                  <a:schemeClr val="lt1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18" name="Google Shape;18;p2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204454" y="11772077"/>
            <a:ext cx="1804218" cy="99329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8_Image Half Full">
  <p:cSld name="18_Image Half Full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4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" name="Google Shape;32;p4"/>
          <p:cNvSpPr txBox="1">
            <a:spLocks noGrp="1"/>
          </p:cNvSpPr>
          <p:nvPr>
            <p:ph type="body" idx="1"/>
          </p:nvPr>
        </p:nvSpPr>
        <p:spPr>
          <a:xfrm>
            <a:off x="1621943" y="3160738"/>
            <a:ext cx="10942861" cy="83998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3" name="Google Shape;33;p4"/>
          <p:cNvSpPr>
            <a:spLocks noGrp="1"/>
          </p:cNvSpPr>
          <p:nvPr>
            <p:ph type="pic" idx="2"/>
          </p:nvPr>
        </p:nvSpPr>
        <p:spPr>
          <a:xfrm>
            <a:off x="13460186" y="0"/>
            <a:ext cx="10923814" cy="13716000"/>
          </a:xfrm>
          <a:prstGeom prst="rect">
            <a:avLst/>
          </a:prstGeom>
          <a:noFill/>
          <a:ln>
            <a:noFill/>
          </a:ln>
        </p:spPr>
      </p:sp>
      <p:sp>
        <p:nvSpPr>
          <p:cNvPr id="34" name="Google Shape;34;p4"/>
          <p:cNvSpPr txBox="1">
            <a:spLocks noGrp="1"/>
          </p:cNvSpPr>
          <p:nvPr>
            <p:ph type="sldNum" idx="12"/>
          </p:nvPr>
        </p:nvSpPr>
        <p:spPr>
          <a:xfrm>
            <a:off x="17624213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35" name="Google Shape;35;p4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fi-FI"/>
              <a:t>Forum Yhteiskuntaoppi 3, Luku 1</a:t>
            </a:r>
            <a:endParaRPr/>
          </a:p>
        </p:txBody>
      </p:sp>
      <p:sp>
        <p:nvSpPr>
          <p:cNvPr id="36" name="Google Shape;36;p4"/>
          <p:cNvSpPr txBox="1">
            <a:spLocks noGrp="1"/>
          </p:cNvSpPr>
          <p:nvPr>
            <p:ph type="title"/>
          </p:nvPr>
        </p:nvSpPr>
        <p:spPr>
          <a:xfrm>
            <a:off x="1621944" y="730251"/>
            <a:ext cx="10997318" cy="21301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7_Mukautettu asettelu">
  <p:cSld name="7_Mukautettu asettelu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5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5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199" cy="81459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marL="914400" lvl="1" indent="-5715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5400"/>
              <a:buChar char="•"/>
              <a:defRPr sz="5400"/>
            </a:lvl2pPr>
            <a:lvl3pPr marL="1371600" lvl="2" indent="-533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Char char="•"/>
              <a:defRPr sz="4800"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0" name="Google Shape;40;p5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41" name="Google Shape;41;p5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fi-FI"/>
              <a:t>Forum Yhteiskuntaoppi 3, Luku 1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4_Image Half Full">
  <p:cSld name="4_Image Half Full"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6"/>
          <p:cNvSpPr txBox="1">
            <a:spLocks noGrp="1"/>
          </p:cNvSpPr>
          <p:nvPr>
            <p:ph type="title"/>
          </p:nvPr>
        </p:nvSpPr>
        <p:spPr>
          <a:xfrm>
            <a:off x="1649187" y="730250"/>
            <a:ext cx="21463873" cy="162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6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5" name="Google Shape;45;p6"/>
          <p:cNvSpPr/>
          <p:nvPr/>
        </p:nvSpPr>
        <p:spPr>
          <a:xfrm>
            <a:off x="8404703" y="4080086"/>
            <a:ext cx="3941487" cy="696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24"/>
              <a:buFont typeface="Arial"/>
              <a:buNone/>
            </a:pPr>
            <a:endParaRPr sz="3024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6" name="Google Shape;46;p6"/>
          <p:cNvSpPr txBox="1">
            <a:spLocks noGrp="1"/>
          </p:cNvSpPr>
          <p:nvPr>
            <p:ph type="body" idx="1"/>
          </p:nvPr>
        </p:nvSpPr>
        <p:spPr>
          <a:xfrm>
            <a:off x="1676400" y="3061052"/>
            <a:ext cx="10069463" cy="83372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marL="914400" lvl="1" indent="-5715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5400"/>
              <a:buChar char="•"/>
              <a:defRPr sz="5400"/>
            </a:lvl2pPr>
            <a:lvl3pPr marL="1371600" lvl="2" indent="-533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Char char="•"/>
              <a:defRPr sz="4800"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7" name="Google Shape;47;p6"/>
          <p:cNvSpPr txBox="1">
            <a:spLocks noGrp="1"/>
          </p:cNvSpPr>
          <p:nvPr>
            <p:ph type="body" idx="2"/>
          </p:nvPr>
        </p:nvSpPr>
        <p:spPr>
          <a:xfrm>
            <a:off x="13041150" y="3061052"/>
            <a:ext cx="10069463" cy="83372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marL="914400" lvl="1" indent="-5715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5400"/>
              <a:buChar char="•"/>
              <a:defRPr sz="5400"/>
            </a:lvl2pPr>
            <a:lvl3pPr marL="1371600" lvl="2" indent="-533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Char char="•"/>
              <a:defRPr sz="4800"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8" name="Google Shape;48;p6"/>
          <p:cNvSpPr txBox="1">
            <a:spLocks noGrp="1"/>
          </p:cNvSpPr>
          <p:nvPr>
            <p:ph type="sldNum" idx="12"/>
          </p:nvPr>
        </p:nvSpPr>
        <p:spPr>
          <a:xfrm>
            <a:off x="17624213" y="12255499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49" name="Google Shape;49;p6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fi-FI"/>
              <a:t>Forum Yhteiskuntaoppi 3, Luku 1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8_Image Half Full">
  <p:cSld name="8_Image Half Full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7"/>
          <p:cNvSpPr>
            <a:spLocks noGrp="1"/>
          </p:cNvSpPr>
          <p:nvPr>
            <p:ph type="pic" idx="2"/>
          </p:nvPr>
        </p:nvSpPr>
        <p:spPr>
          <a:xfrm>
            <a:off x="1" y="0"/>
            <a:ext cx="10923814" cy="13716000"/>
          </a:xfrm>
          <a:prstGeom prst="rect">
            <a:avLst/>
          </a:prstGeom>
          <a:noFill/>
          <a:ln>
            <a:noFill/>
          </a:ln>
        </p:spPr>
      </p:sp>
      <p:sp>
        <p:nvSpPr>
          <p:cNvPr id="52" name="Google Shape;52;p7"/>
          <p:cNvSpPr txBox="1">
            <a:spLocks noGrp="1"/>
          </p:cNvSpPr>
          <p:nvPr>
            <p:ph type="title"/>
          </p:nvPr>
        </p:nvSpPr>
        <p:spPr>
          <a:xfrm>
            <a:off x="11381014" y="730250"/>
            <a:ext cx="11732046" cy="21831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7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4" name="Google Shape;54;p7"/>
          <p:cNvSpPr txBox="1">
            <a:spLocks noGrp="1"/>
          </p:cNvSpPr>
          <p:nvPr>
            <p:ph type="body" idx="1"/>
          </p:nvPr>
        </p:nvSpPr>
        <p:spPr>
          <a:xfrm>
            <a:off x="11381015" y="3536295"/>
            <a:ext cx="11732048" cy="86910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5" name="Google Shape;55;p7"/>
          <p:cNvSpPr txBox="1">
            <a:spLocks noGrp="1"/>
          </p:cNvSpPr>
          <p:nvPr>
            <p:ph type="sldNum" idx="12"/>
          </p:nvPr>
        </p:nvSpPr>
        <p:spPr>
          <a:xfrm>
            <a:off x="17624213" y="12321661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56" name="Google Shape;56;p7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fi-FI"/>
              <a:t>Forum Yhteiskuntaoppi 3, Luku 1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4_Image Half Full">
  <p:cSld name="14_Image Half Full"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8"/>
          <p:cNvSpPr txBox="1">
            <a:spLocks noGrp="1"/>
          </p:cNvSpPr>
          <p:nvPr>
            <p:ph type="title"/>
          </p:nvPr>
        </p:nvSpPr>
        <p:spPr>
          <a:xfrm>
            <a:off x="832756" y="493828"/>
            <a:ext cx="22789244" cy="1939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8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0" name="Google Shape;60;p8"/>
          <p:cNvSpPr txBox="1">
            <a:spLocks noGrp="1"/>
          </p:cNvSpPr>
          <p:nvPr>
            <p:ph type="body" idx="1"/>
          </p:nvPr>
        </p:nvSpPr>
        <p:spPr>
          <a:xfrm>
            <a:off x="826867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1" name="Google Shape;61;p8"/>
          <p:cNvSpPr>
            <a:spLocks noGrp="1"/>
          </p:cNvSpPr>
          <p:nvPr>
            <p:ph type="pic" idx="2"/>
          </p:nvPr>
        </p:nvSpPr>
        <p:spPr>
          <a:xfrm>
            <a:off x="827319" y="2680426"/>
            <a:ext cx="5231176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62" name="Google Shape;62;p8"/>
          <p:cNvSpPr txBox="1">
            <a:spLocks noGrp="1"/>
          </p:cNvSpPr>
          <p:nvPr>
            <p:ph type="body" idx="3"/>
          </p:nvPr>
        </p:nvSpPr>
        <p:spPr>
          <a:xfrm>
            <a:off x="6652041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3" name="Google Shape;63;p8"/>
          <p:cNvSpPr>
            <a:spLocks noGrp="1"/>
          </p:cNvSpPr>
          <p:nvPr>
            <p:ph type="pic" idx="4"/>
          </p:nvPr>
        </p:nvSpPr>
        <p:spPr>
          <a:xfrm>
            <a:off x="6652493" y="2680426"/>
            <a:ext cx="5231176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8"/>
          <p:cNvSpPr txBox="1">
            <a:spLocks noGrp="1"/>
          </p:cNvSpPr>
          <p:nvPr>
            <p:ph type="body" idx="5"/>
          </p:nvPr>
        </p:nvSpPr>
        <p:spPr>
          <a:xfrm>
            <a:off x="12511727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5" name="Google Shape;65;p8"/>
          <p:cNvSpPr>
            <a:spLocks noGrp="1"/>
          </p:cNvSpPr>
          <p:nvPr>
            <p:ph type="pic" idx="6"/>
          </p:nvPr>
        </p:nvSpPr>
        <p:spPr>
          <a:xfrm>
            <a:off x="12512179" y="2680426"/>
            <a:ext cx="5231176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66" name="Google Shape;66;p8"/>
          <p:cNvSpPr txBox="1">
            <a:spLocks noGrp="1"/>
          </p:cNvSpPr>
          <p:nvPr>
            <p:ph type="body" idx="7"/>
          </p:nvPr>
        </p:nvSpPr>
        <p:spPr>
          <a:xfrm>
            <a:off x="18390370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7" name="Google Shape;67;p8"/>
          <p:cNvSpPr>
            <a:spLocks noGrp="1"/>
          </p:cNvSpPr>
          <p:nvPr>
            <p:ph type="pic" idx="8"/>
          </p:nvPr>
        </p:nvSpPr>
        <p:spPr>
          <a:xfrm>
            <a:off x="18390823" y="2680426"/>
            <a:ext cx="5231176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8"/>
          <p:cNvSpPr txBox="1">
            <a:spLocks noGrp="1"/>
          </p:cNvSpPr>
          <p:nvPr>
            <p:ph type="sldNum" idx="12"/>
          </p:nvPr>
        </p:nvSpPr>
        <p:spPr>
          <a:xfrm>
            <a:off x="18076984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69" name="Google Shape;69;p8"/>
          <p:cNvSpPr txBox="1">
            <a:spLocks noGrp="1"/>
          </p:cNvSpPr>
          <p:nvPr>
            <p:ph type="ftr" idx="11"/>
          </p:nvPr>
        </p:nvSpPr>
        <p:spPr>
          <a:xfrm>
            <a:off x="820615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fi-FI"/>
              <a:t>Forum Yhteiskuntaoppi 3, Luku 1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2_Image Half Full">
  <p:cSld name="22_Image Half Full"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9"/>
          <p:cNvSpPr txBox="1">
            <a:spLocks noGrp="1"/>
          </p:cNvSpPr>
          <p:nvPr>
            <p:ph type="title"/>
          </p:nvPr>
        </p:nvSpPr>
        <p:spPr>
          <a:xfrm>
            <a:off x="832756" y="493828"/>
            <a:ext cx="22789244" cy="1939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9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3" name="Google Shape;73;p9"/>
          <p:cNvSpPr txBox="1">
            <a:spLocks noGrp="1"/>
          </p:cNvSpPr>
          <p:nvPr>
            <p:ph type="body" idx="1"/>
          </p:nvPr>
        </p:nvSpPr>
        <p:spPr>
          <a:xfrm>
            <a:off x="772971" y="4437888"/>
            <a:ext cx="10959888" cy="6585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4" name="Google Shape;74;p9"/>
          <p:cNvSpPr txBox="1">
            <a:spLocks noGrp="1"/>
          </p:cNvSpPr>
          <p:nvPr>
            <p:ph type="body" idx="2"/>
          </p:nvPr>
        </p:nvSpPr>
        <p:spPr>
          <a:xfrm>
            <a:off x="12595591" y="4463288"/>
            <a:ext cx="10959888" cy="6585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9"/>
          <p:cNvSpPr txBox="1">
            <a:spLocks noGrp="1"/>
          </p:cNvSpPr>
          <p:nvPr>
            <p:ph type="body" idx="3"/>
          </p:nvPr>
        </p:nvSpPr>
        <p:spPr>
          <a:xfrm>
            <a:off x="772920" y="3184914"/>
            <a:ext cx="10960608" cy="9976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rgbClr val="575757"/>
              </a:buClr>
              <a:buSzPts val="4800"/>
              <a:buFont typeface="Calibri"/>
              <a:buNone/>
              <a:defRPr sz="4800" b="1">
                <a:solidFill>
                  <a:srgbClr val="575757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6" name="Google Shape;76;p9"/>
          <p:cNvSpPr txBox="1">
            <a:spLocks noGrp="1"/>
          </p:cNvSpPr>
          <p:nvPr>
            <p:ph type="body" idx="4"/>
          </p:nvPr>
        </p:nvSpPr>
        <p:spPr>
          <a:xfrm>
            <a:off x="12590711" y="3221626"/>
            <a:ext cx="11020318" cy="9976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rgbClr val="575757"/>
              </a:buClr>
              <a:buSzPts val="4800"/>
              <a:buFont typeface="Calibri"/>
              <a:buNone/>
              <a:defRPr sz="4800" b="1">
                <a:solidFill>
                  <a:srgbClr val="575757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cxnSp>
        <p:nvCxnSpPr>
          <p:cNvPr id="77" name="Google Shape;77;p9"/>
          <p:cNvCxnSpPr/>
          <p:nvPr/>
        </p:nvCxnSpPr>
        <p:spPr>
          <a:xfrm>
            <a:off x="768588" y="4204109"/>
            <a:ext cx="10964271" cy="0"/>
          </a:xfrm>
          <a:prstGeom prst="straightConnector1">
            <a:avLst/>
          </a:prstGeom>
          <a:noFill/>
          <a:ln w="88900" cap="flat" cmpd="sng">
            <a:solidFill>
              <a:srgbClr val="575757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78" name="Google Shape;78;p9"/>
          <p:cNvCxnSpPr/>
          <p:nvPr/>
        </p:nvCxnSpPr>
        <p:spPr>
          <a:xfrm>
            <a:off x="12591208" y="4204109"/>
            <a:ext cx="10964271" cy="0"/>
          </a:xfrm>
          <a:prstGeom prst="straightConnector1">
            <a:avLst/>
          </a:prstGeom>
          <a:noFill/>
          <a:ln w="88900" cap="flat" cmpd="sng">
            <a:solidFill>
              <a:srgbClr val="575757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79" name="Google Shape;79;p9"/>
          <p:cNvSpPr txBox="1">
            <a:spLocks noGrp="1"/>
          </p:cNvSpPr>
          <p:nvPr>
            <p:ph type="sldNum" idx="12"/>
          </p:nvPr>
        </p:nvSpPr>
        <p:spPr>
          <a:xfrm>
            <a:off x="18076984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80" name="Google Shape;80;p9"/>
          <p:cNvSpPr txBox="1">
            <a:spLocks noGrp="1"/>
          </p:cNvSpPr>
          <p:nvPr>
            <p:ph type="ftr" idx="11"/>
          </p:nvPr>
        </p:nvSpPr>
        <p:spPr>
          <a:xfrm>
            <a:off x="832756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fi-FI"/>
              <a:t>Forum Yhteiskuntaoppi 3, Luku 1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" name="Google Shape;11;p1"/>
          <p:cNvSpPr txBox="1">
            <a:spLocks noGrp="1"/>
          </p:cNvSpPr>
          <p:nvPr>
            <p:ph type="body" idx="1"/>
          </p:nvPr>
        </p:nvSpPr>
        <p:spPr>
          <a:xfrm>
            <a:off x="1676400" y="3651250"/>
            <a:ext cx="21031199" cy="814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533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5080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1"/>
          <p:cNvSpPr txBox="1">
            <a:spLocks noGrp="1"/>
          </p:cNvSpPr>
          <p:nvPr>
            <p:ph type="sldNum" idx="12"/>
          </p:nvPr>
        </p:nvSpPr>
        <p:spPr>
          <a:xfrm>
            <a:off x="17275656" y="12255499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13" name="Google Shape;13;p1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0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r>
              <a:rPr lang="fi-FI"/>
              <a:t>Forum Yhteiskuntaoppi 3, Luku 1</a:t>
            </a:r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  <p:hf hd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media.sitra.fi/2019/12/15143428/megatrendit-2020.pdf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/>
        </a:solidFill>
        <a:effectLst/>
      </p:bgPr>
    </p:bg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0"/>
          <p:cNvSpPr txBox="1">
            <a:spLocks noGrp="1"/>
          </p:cNvSpPr>
          <p:nvPr>
            <p:ph type="title"/>
          </p:nvPr>
        </p:nvSpPr>
        <p:spPr>
          <a:xfrm>
            <a:off x="1676400" y="5766899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libri"/>
              <a:buNone/>
            </a:pPr>
            <a:r>
              <a:rPr lang="fi-FI" dirty="0"/>
              <a:t>1. Globalisaatio ja verkottuminen</a:t>
            </a:r>
            <a:br>
              <a:rPr lang="fi-FI" dirty="0"/>
            </a:br>
            <a:br>
              <a:rPr lang="fi-FI" dirty="0"/>
            </a:br>
            <a:r>
              <a:rPr lang="fi-FI" dirty="0"/>
              <a:t>Syventävä tehtävä: Tutustu megatrendeihin</a:t>
            </a:r>
          </a:p>
        </p:txBody>
      </p:sp>
      <p:sp>
        <p:nvSpPr>
          <p:cNvPr id="86" name="Google Shape;86;p10"/>
          <p:cNvSpPr txBox="1">
            <a:spLocks noGrp="1"/>
          </p:cNvSpPr>
          <p:nvPr>
            <p:ph type="body" idx="2"/>
          </p:nvPr>
        </p:nvSpPr>
        <p:spPr>
          <a:xfrm>
            <a:off x="1676400" y="2856646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Calibri"/>
              <a:buNone/>
            </a:pPr>
            <a:r>
              <a:rPr lang="fi-FI"/>
              <a:t>3</a:t>
            </a:r>
            <a:endParaRPr/>
          </a:p>
        </p:txBody>
      </p:sp>
      <p:sp>
        <p:nvSpPr>
          <p:cNvPr id="87" name="Google Shape;87;p10"/>
          <p:cNvSpPr txBox="1">
            <a:spLocks noGrp="1"/>
          </p:cNvSpPr>
          <p:nvPr>
            <p:ph type="body" idx="1"/>
          </p:nvPr>
        </p:nvSpPr>
        <p:spPr>
          <a:xfrm>
            <a:off x="1676400" y="1771745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600"/>
              <a:buFont typeface="Calibri"/>
              <a:buNone/>
            </a:pPr>
            <a:r>
              <a:rPr lang="fi-FI" dirty="0"/>
              <a:t>Forum Yhteiskuntaoppi</a:t>
            </a:r>
            <a:endParaRPr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1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ct val="100000"/>
              <a:buFont typeface="Calibri"/>
              <a:buNone/>
            </a:pPr>
            <a:r>
              <a:rPr lang="fi-FI" dirty="0"/>
              <a:t>Tutustu megatrendeihin</a:t>
            </a:r>
            <a:endParaRPr lang="fi-FI" dirty="0">
              <a:solidFill>
                <a:srgbClr val="FF0000"/>
              </a:solidFill>
            </a:endParaRPr>
          </a:p>
        </p:txBody>
      </p:sp>
      <p:sp>
        <p:nvSpPr>
          <p:cNvPr id="107" name="Google Shape;107;p12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2500" lnSpcReduction="10000"/>
          </a:bodyPr>
          <a:lstStyle/>
          <a:p>
            <a:pPr marL="127000" lvl="0" indent="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ct val="100000"/>
            </a:pPr>
            <a:r>
              <a:rPr lang="fi-FI" sz="6000" dirty="0">
                <a:solidFill>
                  <a:srgbClr val="000000"/>
                </a:solidFill>
              </a:rPr>
              <a:t>Tutustu Sitran julkaisuun </a:t>
            </a:r>
            <a:r>
              <a:rPr lang="fi-FI" sz="6000" i="1" dirty="0">
                <a:solidFill>
                  <a:srgbClr val="000000"/>
                </a:solidFill>
              </a:rPr>
              <a:t>Megatrendit 2020</a:t>
            </a:r>
            <a:r>
              <a:rPr lang="fi-FI" sz="6000" dirty="0">
                <a:solidFill>
                  <a:srgbClr val="000000"/>
                </a:solidFill>
              </a:rPr>
              <a:t> (</a:t>
            </a:r>
            <a:r>
              <a:rPr lang="fi-FI" sz="6000" dirty="0">
                <a:solidFill>
                  <a:srgbClr val="000000"/>
                </a:solidFill>
                <a:hlinkClick r:id="rId3"/>
              </a:rPr>
              <a:t>https://media.sitra.fi/2019/12/15143428/megatrendit-2020.pdf</a:t>
            </a:r>
            <a:r>
              <a:rPr lang="fi-FI" sz="6000" dirty="0">
                <a:solidFill>
                  <a:srgbClr val="000000"/>
                </a:solidFill>
              </a:rPr>
              <a:t>). Valitse yksi julkaisussa esitellyistä viidestä trendistä ja lue sitä koskeva artikkeli.</a:t>
            </a:r>
          </a:p>
          <a:p>
            <a:pPr marL="127000" lvl="0" indent="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ct val="100000"/>
            </a:pPr>
            <a:endParaRPr lang="fi-FI" dirty="0">
              <a:solidFill>
                <a:srgbClr val="000000"/>
              </a:solidFill>
            </a:endParaRPr>
          </a:p>
          <a:p>
            <a:pPr marL="1270000" lvl="0" indent="-1143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+mj-lt"/>
              <a:buAutoNum type="arabicPeriod"/>
            </a:pPr>
            <a:r>
              <a:rPr lang="fi-FI" sz="6000" dirty="0">
                <a:solidFill>
                  <a:srgbClr val="000000"/>
                </a:solidFill>
              </a:rPr>
              <a:t>Tiivistä artikkelin keskeinen sisältö omin sanoin muutamalla virkkeellä.</a:t>
            </a:r>
          </a:p>
          <a:p>
            <a:pPr marL="1270000" lvl="0" indent="-1143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+mj-lt"/>
              <a:buAutoNum type="arabicPeriod"/>
            </a:pPr>
            <a:r>
              <a:rPr lang="fi-FI" sz="6000" dirty="0">
                <a:solidFill>
                  <a:srgbClr val="000000"/>
                </a:solidFill>
              </a:rPr>
              <a:t>Kirjoita muutaman virkkeen pituinen kannanotto, jossa esität myönteisen tai optimistisen näkemyksen valitsemastasi trendistä.</a:t>
            </a:r>
          </a:p>
          <a:p>
            <a:pPr marL="1270000" lvl="0" indent="-1143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+mj-lt"/>
              <a:buAutoNum type="arabicPeriod"/>
            </a:pPr>
            <a:r>
              <a:rPr lang="fi-FI" sz="6000" dirty="0">
                <a:solidFill>
                  <a:srgbClr val="000000"/>
                </a:solidFill>
              </a:rPr>
              <a:t>Kirjoita muutaman virkkeen pituinen kannanotto, jossa esität kielteisen tai pessimistisen näkemyksen valitsemastasi trendistä.</a:t>
            </a:r>
          </a:p>
        </p:txBody>
      </p:sp>
      <p:sp>
        <p:nvSpPr>
          <p:cNvPr id="108" name="Google Shape;108;p12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fld id="{00000000-1234-1234-1234-123412341234}" type="slidenum">
              <a:rPr lang="fi-FI"/>
              <a:t>2</a:t>
            </a:fld>
            <a:endParaRPr/>
          </a:p>
        </p:txBody>
      </p:sp>
      <p:sp>
        <p:nvSpPr>
          <p:cNvPr id="109" name="Google Shape;109;p12"/>
          <p:cNvSpPr txBox="1">
            <a:spLocks noGrp="1"/>
          </p:cNvSpPr>
          <p:nvPr>
            <p:ph type="ftr" idx="1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/>
              <a:t>Forum Yhteiskuntaoppi 3, Luku 1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23393132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Office-teema">
  <a:themeElements>
    <a:clrScheme name="Opeaineisto">
      <a:dk1>
        <a:srgbClr val="202020"/>
      </a:dk1>
      <a:lt1>
        <a:srgbClr val="FFFFFF"/>
      </a:lt1>
      <a:dk2>
        <a:srgbClr val="006BB3"/>
      </a:dk2>
      <a:lt2>
        <a:srgbClr val="E7E6E6"/>
      </a:lt2>
      <a:accent1>
        <a:srgbClr val="0096DB"/>
      </a:accent1>
      <a:accent2>
        <a:srgbClr val="009FAD"/>
      </a:accent2>
      <a:accent3>
        <a:srgbClr val="51A300"/>
      </a:accent3>
      <a:accent4>
        <a:srgbClr val="8E7BD3"/>
      </a:accent4>
      <a:accent5>
        <a:srgbClr val="E00000"/>
      </a:accent5>
      <a:accent6>
        <a:srgbClr val="FA6400"/>
      </a:accent6>
      <a:hlink>
        <a:srgbClr val="006BB3"/>
      </a:hlink>
      <a:folHlink>
        <a:srgbClr val="2092C1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392</TotalTime>
  <Words>95</Words>
  <Application>Microsoft Office PowerPoint</Application>
  <PresentationFormat>Mukautettu</PresentationFormat>
  <Paragraphs>11</Paragraphs>
  <Slides>2</Slides>
  <Notes>2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2</vt:i4>
      </vt:variant>
    </vt:vector>
  </HeadingPairs>
  <TitlesOfParts>
    <vt:vector size="5" baseType="lpstr">
      <vt:lpstr>Arial</vt:lpstr>
      <vt:lpstr>Calibri</vt:lpstr>
      <vt:lpstr>Office-teema</vt:lpstr>
      <vt:lpstr>1. Globalisaatio ja verkottuminen  Syventävä tehtävä: Tutustu megatrendeihin</vt:lpstr>
      <vt:lpstr>Tutustu megatrendeihin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Forum YH3 Luku 1 Syventävä tehtävä</dc:title>
  <dc:creator>Mika Kortelainen</dc:creator>
  <cp:lastModifiedBy>Kaartinen Minna</cp:lastModifiedBy>
  <cp:revision>9</cp:revision>
  <dcterms:modified xsi:type="dcterms:W3CDTF">2025-09-18T15:31:22Z</dcterms:modified>
</cp:coreProperties>
</file>