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8.lk Kristinusko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Muistiinpanot kpl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9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Kristinuskon synty ja leviäminen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eKr. </a:t>
            </a:r>
            <a:r>
              <a:rPr lang="fi-FI" dirty="0" smtClean="0">
                <a:sym typeface="Wingdings" panose="05000000000000000000" pitchFamily="2" charset="2"/>
              </a:rPr>
              <a:t> ennen Kristuksen syntymää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jKr. jälkeen Kristuksen syntymän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Jeesuksen ydinjoukkoon kuului </a:t>
            </a:r>
            <a:r>
              <a:rPr lang="fi-FI" b="1" dirty="0" smtClean="0">
                <a:sym typeface="Wingdings" panose="05000000000000000000" pitchFamily="2" charset="2"/>
              </a:rPr>
              <a:t>opetuslapset </a:t>
            </a:r>
            <a:r>
              <a:rPr lang="fi-FI" dirty="0" smtClean="0">
                <a:sym typeface="Wingdings" panose="05000000000000000000" pitchFamily="2" charset="2"/>
              </a:rPr>
              <a:t>12 miestä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33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Uskonnon Jeesus Kristus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Ylösnousemususko : </a:t>
            </a:r>
            <a:r>
              <a:rPr lang="fi-FI" dirty="0" smtClean="0"/>
              <a:t>usko Jeesuksen kuolleista heräämiseen ja </a:t>
            </a:r>
            <a:r>
              <a:rPr lang="fi-FI" dirty="0" err="1" smtClean="0"/>
              <a:t>ylönousemiseen</a:t>
            </a:r>
            <a:endParaRPr lang="fi-FI" dirty="0" smtClean="0"/>
          </a:p>
          <a:p>
            <a:r>
              <a:rPr lang="fi-FI" b="1" dirty="0" smtClean="0"/>
              <a:t>Kolmiyhteinen Jumala : </a:t>
            </a:r>
            <a:r>
              <a:rPr lang="fi-FI" dirty="0" err="1" smtClean="0"/>
              <a:t>Kristinsuskon</a:t>
            </a:r>
            <a:r>
              <a:rPr lang="fi-FI" dirty="0" smtClean="0"/>
              <a:t> Jumala </a:t>
            </a:r>
          </a:p>
          <a:p>
            <a:pPr algn="just"/>
            <a:r>
              <a:rPr lang="fi-FI" b="1" dirty="0" smtClean="0"/>
              <a:t>Kirkko eli </a:t>
            </a:r>
            <a:r>
              <a:rPr lang="fi-FI" dirty="0" smtClean="0"/>
              <a:t>Jeesukseen uskovien yhteisö </a:t>
            </a:r>
          </a:p>
          <a:p>
            <a:pPr algn="just"/>
            <a:r>
              <a:rPr lang="fi-FI" b="1" dirty="0" smtClean="0"/>
              <a:t>Helluntai </a:t>
            </a:r>
            <a:r>
              <a:rPr lang="fi-FI" dirty="0" smtClean="0"/>
              <a:t>on kirkon syntymäjuhla</a:t>
            </a:r>
          </a:p>
          <a:p>
            <a:pPr algn="just"/>
            <a:r>
              <a:rPr lang="fi-FI" b="1" dirty="0" smtClean="0"/>
              <a:t>Kristinusko</a:t>
            </a:r>
            <a:r>
              <a:rPr lang="fi-FI" b="1" smtClean="0"/>
              <a:t>, kristitty ja kaste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4628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Kpl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Keskeiset asiat Raamatun</a:t>
            </a:r>
            <a:br>
              <a:rPr lang="fi-FI" dirty="0"/>
            </a:br>
            <a:r>
              <a:rPr lang="fi-FI" dirty="0"/>
              <a:t>tutkimuksesta</a:t>
            </a:r>
            <a:br>
              <a:rPr lang="fi-FI" dirty="0"/>
            </a:br>
            <a:r>
              <a:rPr lang="fi-FI" dirty="0"/>
              <a:t>Eksegetiikka</a:t>
            </a:r>
            <a:br>
              <a:rPr lang="fi-FI" dirty="0"/>
            </a:br>
            <a:r>
              <a:rPr lang="fi-FI" dirty="0"/>
              <a:t>− Raamatun tieteellinen tutkimus ja selittäminen</a:t>
            </a:r>
            <a:br>
              <a:rPr lang="fi-FI" dirty="0"/>
            </a:br>
            <a:r>
              <a:rPr lang="fi-FI" dirty="0"/>
              <a:t>− kriittistä Raamatun tutkimusta</a:t>
            </a:r>
            <a:br>
              <a:rPr lang="fi-FI" dirty="0"/>
            </a:br>
            <a:r>
              <a:rPr lang="fi-FI" dirty="0"/>
              <a:t>− juuret valistusfilosofiassa 1700-luvulla</a:t>
            </a:r>
            <a:br>
              <a:rPr lang="fi-FI" dirty="0"/>
            </a:br>
            <a:r>
              <a:rPr lang="fi-FI" dirty="0"/>
              <a:t>− järjen ja tiedon merkityksen korostaminen</a:t>
            </a:r>
          </a:p>
        </p:txBody>
      </p:sp>
    </p:spTree>
    <p:extLst>
      <p:ext uri="{BB962C8B-B14F-4D97-AF65-F5344CB8AC3E}">
        <p14:creationId xmlns:p14="http://schemas.microsoft.com/office/powerpoint/2010/main" val="26336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Kpl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− eksegetiikka pyrkii selvittämään Raamatun tekstin</a:t>
            </a:r>
            <a:br>
              <a:rPr lang="fi-FI" dirty="0"/>
            </a:br>
            <a:r>
              <a:rPr lang="fi-FI" dirty="0"/>
              <a:t>• synnyn</a:t>
            </a:r>
            <a:br>
              <a:rPr lang="fi-FI" dirty="0"/>
            </a:br>
            <a:r>
              <a:rPr lang="fi-FI" dirty="0"/>
              <a:t>• alkuperäisen sisällön ja</a:t>
            </a:r>
            <a:br>
              <a:rPr lang="fi-FI" dirty="0"/>
            </a:br>
            <a:r>
              <a:rPr lang="fi-FI" dirty="0"/>
              <a:t>• muodon</a:t>
            </a:r>
            <a:br>
              <a:rPr lang="fi-FI" dirty="0"/>
            </a:br>
            <a:r>
              <a:rPr lang="fi-FI" dirty="0"/>
              <a:t>◦ tärkeitä kysymyksiä: mitä, missä milloin, </a:t>
            </a:r>
            <a:r>
              <a:rPr lang="fi-FI" dirty="0" err="1"/>
              <a:t>mik</a:t>
            </a:r>
            <a:r>
              <a:rPr lang="fi-FI"/>
              <a:t>-</a:t>
            </a:r>
            <a:br>
              <a:rPr lang="fi-FI"/>
            </a:br>
            <a:r>
              <a:rPr lang="fi-FI"/>
              <a:t>si ja kenelle teksti on kirjoitettu</a:t>
            </a:r>
          </a:p>
        </p:txBody>
      </p:sp>
    </p:spTree>
    <p:extLst>
      <p:ext uri="{BB962C8B-B14F-4D97-AF65-F5344CB8AC3E}">
        <p14:creationId xmlns:p14="http://schemas.microsoft.com/office/powerpoint/2010/main" val="2946194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70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Orgaaninen</vt:lpstr>
      <vt:lpstr>8.lk Kristinusko</vt:lpstr>
      <vt:lpstr>Kristinuskon synty ja leviäminen</vt:lpstr>
      <vt:lpstr>Uskonnon Jeesus Kristus</vt:lpstr>
      <vt:lpstr>Kpl 2</vt:lpstr>
      <vt:lpstr>Kpl 2</vt:lpstr>
    </vt:vector>
  </TitlesOfParts>
  <Company>Pihtiputaan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8.lk Kristinusko</dc:title>
  <dc:creator>Miia Hiironen</dc:creator>
  <cp:lastModifiedBy>Hiironen Miia</cp:lastModifiedBy>
  <cp:revision>2</cp:revision>
  <dcterms:created xsi:type="dcterms:W3CDTF">2022-08-23T18:06:50Z</dcterms:created>
  <dcterms:modified xsi:type="dcterms:W3CDTF">2022-11-01T07:15:18Z</dcterms:modified>
</cp:coreProperties>
</file>