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15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54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02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0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21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30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7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89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95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750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24A5-9D47-4AFF-9240-0DC4603C9B1D}" type="datetimeFigureOut">
              <a:rPr lang="fi-FI" smtClean="0"/>
              <a:t>19.4.2017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C1D5-839B-4D12-8BBC-F9A5480B9B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09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Taistelu Suomesta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02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Kauppa-aluekiistat Itämerellä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Hansa                 Tanska</a:t>
            </a:r>
          </a:p>
          <a:p>
            <a:pPr marL="0" indent="0">
              <a:buNone/>
            </a:pPr>
            <a:r>
              <a:rPr lang="fi-FI" dirty="0"/>
              <a:t>	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	Novgorod</a:t>
            </a:r>
          </a:p>
          <a:p>
            <a:pPr marL="0" indent="0">
              <a:buNone/>
            </a:pPr>
            <a:r>
              <a:rPr lang="fi-FI" dirty="0" smtClean="0"/>
              <a:t>Venäjän kauppa kulki pitkin Suomen rannikkoa</a:t>
            </a:r>
            <a:endParaRPr lang="fi-FI" dirty="0"/>
          </a:p>
        </p:txBody>
      </p:sp>
      <p:pic>
        <p:nvPicPr>
          <p:cNvPr id="15" name="Sisällön paikkamerkki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59" y="1215735"/>
            <a:ext cx="7150727" cy="4961227"/>
          </a:xfrm>
        </p:spPr>
      </p:pic>
      <p:cxnSp>
        <p:nvCxnSpPr>
          <p:cNvPr id="10" name="Kulmayhdysviiva 9"/>
          <p:cNvCxnSpPr/>
          <p:nvPr/>
        </p:nvCxnSpPr>
        <p:spPr>
          <a:xfrm flipV="1">
            <a:off x="2244436" y="2473037"/>
            <a:ext cx="623455" cy="218209"/>
          </a:xfrm>
          <a:prstGeom prst="bentConnector3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Kulmayhdysviiva 11"/>
          <p:cNvCxnSpPr/>
          <p:nvPr/>
        </p:nvCxnSpPr>
        <p:spPr>
          <a:xfrm rot="16200000" flipH="1">
            <a:off x="1494560" y="3147147"/>
            <a:ext cx="935181" cy="415636"/>
          </a:xfrm>
          <a:prstGeom prst="bentConnector3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Kulmayhdysviiva 13"/>
          <p:cNvCxnSpPr/>
          <p:nvPr/>
        </p:nvCxnSpPr>
        <p:spPr>
          <a:xfrm rot="5400000">
            <a:off x="2778053" y="3181999"/>
            <a:ext cx="948603" cy="332509"/>
          </a:xfrm>
          <a:prstGeom prst="bentConnector3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75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Paavin ja Saksan keisarin valtataistelu</a:t>
            </a:r>
          </a:p>
          <a:p>
            <a:pPr lvl="1"/>
            <a:r>
              <a:rPr lang="fi-FI" dirty="0" smtClean="0"/>
              <a:t>Paavi tuki Ruotsin kuninkaan pyrkimyksiä</a:t>
            </a:r>
          </a:p>
          <a:p>
            <a:r>
              <a:rPr lang="fi-FI" dirty="0" smtClean="0"/>
              <a:t>Uskonnolliset syyt</a:t>
            </a:r>
          </a:p>
          <a:p>
            <a:pPr lvl="1"/>
            <a:r>
              <a:rPr lang="fi-FI" dirty="0" smtClean="0"/>
              <a:t>Roomalaiskatolisen ja ortodoksisen kirkon ero 1054 heijastui kilpajuoksuna käännyttämään </a:t>
            </a:r>
            <a:r>
              <a:rPr lang="fi-FI" dirty="0" smtClean="0">
                <a:sym typeface="Wingdings" panose="05000000000000000000" pitchFamily="2" charset="2"/>
              </a:rPr>
              <a:t> ristiretkiä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( Suomen rannikolla jo kaupan mukana tullutta kristinuskoa)</a:t>
            </a:r>
            <a:endParaRPr lang="fi-FI" dirty="0" smtClean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36" y="703407"/>
            <a:ext cx="3359480" cy="5814486"/>
          </a:xfrm>
        </p:spPr>
      </p:pic>
      <p:sp>
        <p:nvSpPr>
          <p:cNvPr id="6" name="Tekstiruutu 5"/>
          <p:cNvSpPr txBox="1"/>
          <p:nvPr/>
        </p:nvSpPr>
        <p:spPr>
          <a:xfrm>
            <a:off x="6172200" y="5829300"/>
            <a:ext cx="163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RUOTSI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0747416" y="6005945"/>
            <a:ext cx="136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NOVGOROD</a:t>
            </a:r>
            <a:endParaRPr lang="fi-FI" dirty="0"/>
          </a:p>
        </p:txBody>
      </p:sp>
      <p:sp>
        <p:nvSpPr>
          <p:cNvPr id="8" name="Nuoli oikealle 7"/>
          <p:cNvSpPr/>
          <p:nvPr/>
        </p:nvSpPr>
        <p:spPr>
          <a:xfrm>
            <a:off x="6608618" y="5143500"/>
            <a:ext cx="1423555" cy="685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 vasemmalle 9"/>
          <p:cNvSpPr/>
          <p:nvPr/>
        </p:nvSpPr>
        <p:spPr>
          <a:xfrm>
            <a:off x="9871364" y="5465618"/>
            <a:ext cx="1184563" cy="36368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48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Ristiretki n. 1155 Kalantiin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Johdossa piispa Henrik ja Eerik Pyhä</a:t>
            </a:r>
          </a:p>
          <a:p>
            <a:r>
              <a:rPr lang="fi-FI" dirty="0" smtClean="0"/>
              <a:t>Alue liitettiin löyhästi Ruotsiin, pakkoverotus </a:t>
            </a:r>
            <a:r>
              <a:rPr lang="fi-FI" dirty="0" smtClean="0">
                <a:sym typeface="Wingdings" panose="05000000000000000000" pitchFamily="2" charset="2"/>
              </a:rPr>
              <a:t> Suomesta katolinen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Novgorod nousi 1200-luvulla  Karjalaan pakkokäännytyksiä (ortodoksit)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Tanskalaisten hyökkäyksiä Porvoon tienoille (1191-1202)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105728"/>
            <a:ext cx="2438400" cy="3169920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20" y="3896314"/>
            <a:ext cx="3608832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4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Ristiretki joko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a) 1238 Häme ja Nevanretki 1240 = suurhyökkäys Novgorodiin </a:t>
            </a:r>
            <a:r>
              <a:rPr lang="fi-FI" dirty="0" smtClean="0">
                <a:sym typeface="Wingdings" panose="05000000000000000000" pitchFamily="2" charset="2"/>
              </a:rPr>
              <a:t> Aleksanteri Nevski löi ruotsalaiset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Tai b) 1249 Häme, Birger –jaarli: varmistetaan asemat Suomessa</a:t>
            </a:r>
          </a:p>
          <a:p>
            <a:pPr lvl="1"/>
            <a:r>
              <a:rPr lang="fi-FI" dirty="0" err="1" smtClean="0">
                <a:sym typeface="Wingdings" panose="05000000000000000000" pitchFamily="2" charset="2"/>
              </a:rPr>
              <a:t>Ruotsal</a:t>
            </a:r>
            <a:r>
              <a:rPr lang="fi-FI" dirty="0" smtClean="0">
                <a:sym typeface="Wingdings" panose="05000000000000000000" pitchFamily="2" charset="2"/>
              </a:rPr>
              <a:t>. Asutusta Uudellemaalle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Hämeenlinna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60161"/>
            <a:ext cx="5181600" cy="2882265"/>
          </a:xfrm>
        </p:spPr>
      </p:pic>
    </p:spTree>
    <p:extLst>
      <p:ext uri="{BB962C8B-B14F-4D97-AF65-F5344CB8AC3E}">
        <p14:creationId xmlns:p14="http://schemas.microsoft.com/office/powerpoint/2010/main" val="163028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ristiretki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Karjalaan 1293 </a:t>
            </a:r>
            <a:r>
              <a:rPr lang="fi-FI" dirty="0" err="1" smtClean="0"/>
              <a:t>Tyrgils</a:t>
            </a:r>
            <a:r>
              <a:rPr lang="fi-FI" dirty="0" smtClean="0"/>
              <a:t> </a:t>
            </a:r>
            <a:r>
              <a:rPr lang="fi-FI" dirty="0" err="1" smtClean="0"/>
              <a:t>Knuutinpoika</a:t>
            </a:r>
            <a:endParaRPr lang="fi-FI" dirty="0" smtClean="0"/>
          </a:p>
          <a:p>
            <a:r>
              <a:rPr lang="fi-FI" dirty="0" smtClean="0"/>
              <a:t>Viipurin linna</a:t>
            </a:r>
          </a:p>
          <a:p>
            <a:r>
              <a:rPr lang="fi-FI" dirty="0" smtClean="0"/>
              <a:t>Vakiinnutti ruotsalaisvallan Karjalan länsiosiin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7703" y="128046"/>
            <a:ext cx="4046097" cy="60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1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ym typeface="Wingdings" panose="05000000000000000000" pitchFamily="2" charset="2"/>
              </a:rPr>
              <a:t> Pähkinäsaaren rauha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Sota haittasi kauppaa </a:t>
            </a:r>
            <a:r>
              <a:rPr lang="fi-FI" dirty="0" smtClean="0">
                <a:sym typeface="Wingdings" panose="05000000000000000000" pitchFamily="2" charset="2"/>
              </a:rPr>
              <a:t> Hansa välitti rauhan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Raja Pyhäjoelta Rajajoelle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Saksalaisille palkkioksi kauppavapaus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38" y="425512"/>
            <a:ext cx="4167161" cy="5751451"/>
          </a:xfrm>
        </p:spPr>
      </p:pic>
    </p:spTree>
    <p:extLst>
      <p:ext uri="{BB962C8B-B14F-4D97-AF65-F5344CB8AC3E}">
        <p14:creationId xmlns:p14="http://schemas.microsoft.com/office/powerpoint/2010/main" val="182740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Suomalaiset omaksuivat hitaasti kristinuskon ja sekoittivat siihen omia jumaliaan </a:t>
            </a:r>
            <a:r>
              <a:rPr lang="fi-FI" dirty="0" smtClean="0">
                <a:sym typeface="Wingdings" panose="05000000000000000000" pitchFamily="2" charset="2"/>
              </a:rPr>
              <a:t> barbaarikristillisyys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Suomesta tuli rajamaa: Länsi-Suomi oli katolisen, läntisen kulttuurin piirissä. Itä-Suomi </a:t>
            </a:r>
            <a:r>
              <a:rPr lang="fi-FI" smtClean="0">
                <a:sym typeface="Wingdings" panose="05000000000000000000" pitchFamily="2" charset="2"/>
              </a:rPr>
              <a:t>omaksui ortodoksisen uskon.</a:t>
            </a:r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68" y="1143965"/>
            <a:ext cx="3443432" cy="5334334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88" y="5366905"/>
            <a:ext cx="3638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3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174</Words>
  <Application>Microsoft Office PowerPoint</Application>
  <PresentationFormat>Laajakuva</PresentationFormat>
  <Paragraphs>35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Office-teema</vt:lpstr>
      <vt:lpstr>Taistelu Suomesta</vt:lpstr>
      <vt:lpstr>Taustaa</vt:lpstr>
      <vt:lpstr>PowerPoint-esitys</vt:lpstr>
      <vt:lpstr>1. Ristiretki n. 1155 Kalantiin</vt:lpstr>
      <vt:lpstr>2. Ristiretki joko</vt:lpstr>
      <vt:lpstr>3. ristiretki</vt:lpstr>
      <vt:lpstr> Pähkinäsaaren rauha</vt:lpstr>
      <vt:lpstr>PowerPoint-esitys</vt:lpstr>
    </vt:vector>
  </TitlesOfParts>
  <Company>Rauman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Taistelu Suomesta</dc:title>
  <dc:creator>Koivusalo Ilkka</dc:creator>
  <cp:lastModifiedBy>Koivusalo Ilkka</cp:lastModifiedBy>
  <cp:revision>7</cp:revision>
  <dcterms:created xsi:type="dcterms:W3CDTF">2017-04-11T07:35:02Z</dcterms:created>
  <dcterms:modified xsi:type="dcterms:W3CDTF">2017-04-19T08:00:27Z</dcterms:modified>
</cp:coreProperties>
</file>