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F84EE9-E8B2-09A5-62A8-1BD54E2FC5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661D221-E0B3-A7E2-2911-6D2CD0A91E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EEE0FB-4809-B73D-A779-2E464FA37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480EF5-B211-8679-A05D-99296D610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188CA35-8B0A-8F02-105D-D0AB26488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6180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CEFA075-921F-E2D3-93B1-E51B6E72A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C85CFBD-250B-2F41-A881-DE0758498D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267BD0-C7C3-45E3-14BF-F3C4066D2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40E6A0-8AFC-D0A4-888D-4B3D75BB1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A399DC0-EE15-A418-C614-B01735C5B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02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1FDC933-251C-99CD-F403-3897C603CC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162354-AFC8-7740-112E-FC2685A08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5F292D7-E9FF-B8FB-8827-064762FF9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783CA4-B47C-4D88-E6EA-37B4F7457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527F2B3-B285-D56F-937E-8622CDF5B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621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E08AFC-7ADF-FCA2-7FBD-146460483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39E4CB-F3BC-5BA2-6BC6-8BC8BA60E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FE53E6F-6DF4-A4CE-F8BB-2FF43C1E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51E003-DFD1-711C-266B-56B8826A2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51E2AC9-B96A-F6A1-E435-730496755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767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11132A-5C82-D4A7-0DFB-C54E0854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1C3CF75-3A19-3A4B-263A-29BB4E1793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F6F96B5-5F4A-478D-8951-09D4380C5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93BF43F-B0AE-3033-2E98-371649A80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538551-E29D-1AFC-5ECA-91FDB7C24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5896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DCB369F-B47F-C69A-7259-946F8B40A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7FC900-1C5F-6444-BC11-0BE1006F18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AD44BE-C3B2-6EC0-36EE-C337DBFFE3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F016FC0-6066-67EC-22F9-BB7F35C5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46AC716-4CEA-8C55-EC10-AAB267A67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7ACE889-95DB-B645-D613-B54A54C0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8895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84905C-B486-74CA-A48F-2EE3B15E7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8DD1353-5915-0F92-D72D-DCCF9C5A45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F8CF23A-9321-20B2-7ACE-0E2054BFCF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7D7B1DE-E30C-0507-61A1-4F475A3B4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03E9A5A-FCB1-A46C-9D4B-E757C8522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A4E9BC1-9235-BE54-DD85-EE8B11571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B8C795E8-6466-C01E-5AEC-3610F16A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1167463-50F4-A9C2-625B-D68A284AA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500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74DB10-AB9A-0077-073C-11083BF16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9176C1FE-C0CF-63DE-B162-AD66D1D69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8A42CC3-8010-40C7-FEBA-35AB67425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E258F7D-1643-A7EB-FD17-BDF241B57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099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45C73A67-2A5A-A30F-0BC1-80C4D895D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427822-01DF-843F-EBA0-3706F9452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CE421566-32E3-3B17-B461-58EE221FE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6940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7C254D-C896-4A95-D08F-E24760EB2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77DE0A-DE50-4F46-4753-6892B5C2D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0E59BD-032D-6C2B-CAB9-0ECF31B3A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B9DFD5E-EA71-F93D-3A80-AB3B25CE7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F3A3E3D-A932-9B9C-AB34-7979BD632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679BA24-D39F-91F3-C9F8-C76133B75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8045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40FB6E-8AAD-9B0B-1B12-3DE057295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E18128E-86E8-266D-C70D-6030F42A1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918C8B-3C4D-C73F-F433-6AF518EFB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31F4ECC-C2F6-1DE0-CEC4-D72C1048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0C3EAE7-4500-65A0-FC37-CF6D6BDCB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34349B-5C97-ED6C-9D0A-D24501887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086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D1FE6D3-A10F-DFF8-0B17-27C49B13C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906E37E-6EF4-2E9A-CB17-F8EA215700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E74DE5-88B2-DBAE-A274-676013F3AF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0B8910-8C42-4F91-9790-BE83EB08D187}" type="datetimeFigureOut">
              <a:rPr lang="fi-FI" smtClean="0"/>
              <a:t>9.9.2025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046C27B-2669-9292-81A4-E03C785CB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0F3A696-3723-9B9B-B7D1-239ECAD7CB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D4D9A4-0694-4D40-A4DE-58A16ABB709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39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FF1A7A-FC66-A07A-CE54-C4AA13120D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Harjoitus 19 s. 34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3B986D-A74B-28DA-8C20-F66140A9D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mallivastaukset</a:t>
            </a:r>
          </a:p>
        </p:txBody>
      </p:sp>
    </p:spTree>
    <p:extLst>
      <p:ext uri="{BB962C8B-B14F-4D97-AF65-F5344CB8AC3E}">
        <p14:creationId xmlns:p14="http://schemas.microsoft.com/office/powerpoint/2010/main" val="2547658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7A5D7C-3E20-B650-68E1-ABC2E23C66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EFC930-DD15-CB5D-C103-1FD477819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1. </a:t>
            </a:r>
            <a:r>
              <a:rPr lang="fi-FI" dirty="0">
                <a:solidFill>
                  <a:srgbClr val="FF0000"/>
                </a:solidFill>
              </a:rPr>
              <a:t>Viime </a:t>
            </a:r>
            <a:r>
              <a:rPr lang="fi-FI" dirty="0"/>
              <a:t>talve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en hiihtänyt paljon.</a:t>
            </a:r>
          </a:p>
          <a:p>
            <a:r>
              <a:rPr lang="fi-FI" dirty="0"/>
              <a:t>2. </a:t>
            </a:r>
            <a:r>
              <a:rPr lang="fi-FI" dirty="0">
                <a:solidFill>
                  <a:srgbClr val="FF0000"/>
                </a:solidFill>
              </a:rPr>
              <a:t>Ensi</a:t>
            </a:r>
            <a:r>
              <a:rPr lang="fi-FI" dirty="0"/>
              <a:t> yö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on täysikuu.</a:t>
            </a:r>
          </a:p>
          <a:p>
            <a:r>
              <a:rPr lang="fi-FI" dirty="0"/>
              <a:t>3. Tä</a:t>
            </a:r>
            <a:r>
              <a:rPr lang="fi-FI" dirty="0">
                <a:highlight>
                  <a:srgbClr val="FFFF00"/>
                </a:highlight>
              </a:rPr>
              <a:t>llä</a:t>
            </a:r>
            <a:r>
              <a:rPr lang="fi-FI" dirty="0"/>
              <a:t> viiko</a:t>
            </a:r>
            <a:r>
              <a:rPr lang="fi-FI" dirty="0">
                <a:highlight>
                  <a:srgbClr val="FFFF00"/>
                </a:highlight>
              </a:rPr>
              <a:t>lla</a:t>
            </a:r>
            <a:r>
              <a:rPr lang="fi-FI" dirty="0"/>
              <a:t> paistaa aurinko.</a:t>
            </a:r>
          </a:p>
          <a:p>
            <a:r>
              <a:rPr lang="fi-FI" dirty="0"/>
              <a:t>4. </a:t>
            </a:r>
            <a:r>
              <a:rPr lang="fi-FI" dirty="0">
                <a:solidFill>
                  <a:srgbClr val="FF0000"/>
                </a:solidFill>
              </a:rPr>
              <a:t>Viime</a:t>
            </a:r>
            <a:r>
              <a:rPr lang="fi-FI" dirty="0"/>
              <a:t> tiistai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kävimme ravintolassa.</a:t>
            </a:r>
          </a:p>
          <a:p>
            <a:r>
              <a:rPr lang="fi-FI" dirty="0"/>
              <a:t>5. </a:t>
            </a:r>
            <a:r>
              <a:rPr lang="fi-FI" dirty="0">
                <a:solidFill>
                  <a:srgbClr val="FF0000"/>
                </a:solidFill>
              </a:rPr>
              <a:t>Ensi</a:t>
            </a:r>
            <a:r>
              <a:rPr lang="fi-FI" dirty="0"/>
              <a:t> kesäkuu</a:t>
            </a:r>
            <a:r>
              <a:rPr lang="fi-FI" dirty="0">
                <a:highlight>
                  <a:srgbClr val="FFFF00"/>
                </a:highlight>
              </a:rPr>
              <a:t>ssa</a:t>
            </a:r>
            <a:r>
              <a:rPr lang="fi-FI" dirty="0"/>
              <a:t> aion matkustaa Kreikkaan.</a:t>
            </a:r>
          </a:p>
          <a:p>
            <a:r>
              <a:rPr lang="fi-FI" dirty="0"/>
              <a:t>6. Tä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vuon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on ollut paljon hellepäiviä.</a:t>
            </a:r>
          </a:p>
          <a:p>
            <a:r>
              <a:rPr lang="fi-FI" dirty="0"/>
              <a:t>7. </a:t>
            </a:r>
            <a:r>
              <a:rPr lang="fi-FI" dirty="0">
                <a:solidFill>
                  <a:srgbClr val="FF0000"/>
                </a:solidFill>
              </a:rPr>
              <a:t>Viime</a:t>
            </a:r>
            <a:r>
              <a:rPr lang="fi-FI" dirty="0"/>
              <a:t> syksy</a:t>
            </a:r>
            <a:r>
              <a:rPr lang="fi-FI" dirty="0">
                <a:highlight>
                  <a:srgbClr val="FFFF00"/>
                </a:highlight>
              </a:rPr>
              <a:t>nä</a:t>
            </a:r>
            <a:r>
              <a:rPr lang="fi-FI" dirty="0"/>
              <a:t> keräsimme runsaasti marjoja.</a:t>
            </a:r>
          </a:p>
          <a:p>
            <a:r>
              <a:rPr lang="fi-FI" dirty="0"/>
              <a:t>8. </a:t>
            </a:r>
            <a:r>
              <a:rPr lang="fi-FI" dirty="0">
                <a:solidFill>
                  <a:srgbClr val="FF0000"/>
                </a:solidFill>
              </a:rPr>
              <a:t>Ensi</a:t>
            </a:r>
            <a:r>
              <a:rPr lang="fi-FI" dirty="0"/>
              <a:t> joulu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ostamme lahjoja kaikille.</a:t>
            </a:r>
          </a:p>
          <a:p>
            <a:r>
              <a:rPr lang="fi-FI" dirty="0"/>
              <a:t>9. Tä</a:t>
            </a:r>
            <a:r>
              <a:rPr lang="fi-FI" dirty="0">
                <a:highlight>
                  <a:srgbClr val="FFFF00"/>
                </a:highlight>
              </a:rPr>
              <a:t>nä </a:t>
            </a:r>
            <a:r>
              <a:rPr lang="fi-FI" dirty="0"/>
              <a:t>viikonloppu</a:t>
            </a:r>
            <a:r>
              <a:rPr lang="fi-FI" dirty="0">
                <a:highlight>
                  <a:srgbClr val="FFFF00"/>
                </a:highlight>
              </a:rPr>
              <a:t>na</a:t>
            </a:r>
            <a:r>
              <a:rPr lang="fi-FI" dirty="0"/>
              <a:t> lepäämme.</a:t>
            </a:r>
          </a:p>
        </p:txBody>
      </p:sp>
    </p:spTree>
    <p:extLst>
      <p:ext uri="{BB962C8B-B14F-4D97-AF65-F5344CB8AC3E}">
        <p14:creationId xmlns:p14="http://schemas.microsoft.com/office/powerpoint/2010/main" val="3438882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74</Words>
  <Application>Microsoft Office PowerPoint</Application>
  <PresentationFormat>Laajakuva</PresentationFormat>
  <Paragraphs>11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Office-teema</vt:lpstr>
      <vt:lpstr>Harjoitus 19 s. 34 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2024-09-16T10:46:43Z</dcterms:created>
  <dcterms:modified xsi:type="dcterms:W3CDTF">2025-09-09T11:56:07Z</dcterms:modified>
</cp:coreProperties>
</file>