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y41YkkHOvm4vz+p5PUGqwhymr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pa Lappala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3BF00-22EA-45AC-89B7-140DD5E8B856}">
  <a:tblStyle styleId="{5FD3BF00-22EA-45AC-89B7-140DD5E8B8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7c085a5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7c085a5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9. Maanjäristykset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Maanjäristys syntyy, kun litosfäärilaattojen reunat liikahtavat nopeasti jonkin siirroksen kohdalla.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Magnitudiasteikko kuvaa maanjäristyksessä vapautuvan energian määrää.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Isot maanjäristykset romahduttavat rakennuksia, aiheuttavat maanvyöryjä ja sytyttävät tulipaloja.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Maanjäristyksiin voi varautua rakennustekniikan ja turvallisuuskoulutuksen avulla.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i-FI" sz="2590"/>
              <a:t>Merenpohjassa tapahtuva maanjäristys voi synnyttää tsunamiaaltoja, jotka voivat aiheuttaa tuhoja tuhansien kilometrien päässä järistyskohdasta.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/>
          <p:cNvPicPr preferRelativeResize="0"/>
          <p:nvPr/>
        </p:nvPicPr>
        <p:blipFill>
          <a:blip r:embed="rId3"/>
          <a:srcRect/>
          <a:stretch/>
        </p:blipFill>
        <p:spPr>
          <a:xfrm>
            <a:off x="3422469" y="1345806"/>
            <a:ext cx="4841176" cy="505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Japanin tsunami 2011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"/>
          <p:cNvPicPr preferRelativeResize="0"/>
          <p:nvPr/>
        </p:nvPicPr>
        <p:blipFill>
          <a:blip r:embed="rId3"/>
          <a:srcRect/>
          <a:stretch/>
        </p:blipFill>
        <p:spPr>
          <a:xfrm>
            <a:off x="4010298" y="1267781"/>
            <a:ext cx="3631474" cy="524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Suomen voimakkaimmat maanjäristykset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1"/>
          <p:cNvPicPr preferRelativeResize="0"/>
          <p:nvPr/>
        </p:nvPicPr>
        <p:blipFill>
          <a:blip r:embed="rId3"/>
          <a:srcRect/>
          <a:stretch/>
        </p:blipFill>
        <p:spPr>
          <a:xfrm>
            <a:off x="1898467" y="1489166"/>
            <a:ext cx="8121440" cy="5003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Maailman kymmenen voimakkainta ja kymmenen eniten kuolonuhreja vaatinutta maanjäristystä vuosina 1990–2020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>
          <a:blip r:embed="rId3"/>
          <a:srcRect/>
          <a:stretch/>
        </p:blipFill>
        <p:spPr>
          <a:xfrm>
            <a:off x="3286125" y="1583444"/>
            <a:ext cx="4725925" cy="451325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Maanjäristyksen synty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c085a551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Magnitudiasteikko</a:t>
            </a:r>
            <a:endParaRPr sz="3000"/>
          </a:p>
        </p:txBody>
      </p:sp>
      <p:graphicFrame>
        <p:nvGraphicFramePr>
          <p:cNvPr id="97" name="Google Shape;97;gb7c085a551_0_1"/>
          <p:cNvGraphicFramePr/>
          <p:nvPr/>
        </p:nvGraphicFramePr>
        <p:xfrm>
          <a:off x="952500" y="1564900"/>
          <a:ext cx="10287000" cy="4366528"/>
        </p:xfrm>
        <a:graphic>
          <a:graphicData uri="http://schemas.openxmlformats.org/drawingml/2006/table">
            <a:tbl>
              <a:tblPr>
                <a:noFill/>
                <a:tableStyleId>{5FD3BF00-22EA-45AC-89B7-140DD5E8B856}</a:tableStyleId>
              </a:tblPr>
              <a:tblGrid>
                <a:gridCol w="1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Voimakkuus</a:t>
                      </a:r>
                      <a:endParaRPr sz="2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Havaittu vaikutus</a:t>
                      </a:r>
                      <a:endParaRPr sz="2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Alle 3,0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Havaitaan yleensä vain mittareilla.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3,0–3,9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 havaita sisätiloissa. Ei yleensä aiheuta vaurioita.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4,0–4,9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Ikkunat helisevät. Ei aiheuta merkittäviä vaurioita.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5,0–5,9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Aiheuttaa vaurioita rakennuksiin. Astioita särkyy.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6,0–6,9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Rakennuksia voi sortua. Kuolonuhreja tiheään asutuilla alueilla.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7,0–7,9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Rakennuksia ja siltoja sortuu laajoilla alueilla.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8,0–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Episentrumissa täysi tuho, vakavia vaurioita satojen kilometrien säteellä.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000">
                <a:solidFill>
                  <a:srgbClr val="000000"/>
                </a:solidFill>
              </a:rPr>
              <a:t>Maanjäristyksen tuhoisuutta lisääviä tekijöitä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50">
              <a:solidFill>
                <a:srgbClr val="33FFD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voimakkuus (vapautunut energia)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järistyksen kesto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alueen sijainti lähellä järistyskeskusta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järistyskeskuksen sijainti lähellä maanpintaa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kallioperän ja maaperän murenevuus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alueen suuri asukastiheys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helposti sortuvat rakennukset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valtion köyhyys ja pelastusresurssien vähäisyys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• kylmä tai sateinen vuodenaika järistyksen jälkeen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>
          <a:blip r:embed="rId3"/>
          <a:srcRect/>
          <a:stretch/>
        </p:blipFill>
        <p:spPr>
          <a:xfrm>
            <a:off x="984024" y="2141401"/>
            <a:ext cx="10223952" cy="283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931050" y="3928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Suojautuminen maanjäristyksen aikana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>
          <a:blip r:embed="rId3"/>
          <a:srcRect/>
          <a:stretch/>
        </p:blipFill>
        <p:spPr>
          <a:xfrm>
            <a:off x="643466" y="1937524"/>
            <a:ext cx="10856441" cy="3359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Tsunamin synty merellä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>
          <a:blip r:embed="rId3"/>
          <a:srcRect/>
          <a:stretch/>
        </p:blipFill>
        <p:spPr>
          <a:xfrm>
            <a:off x="3740150" y="1232852"/>
            <a:ext cx="4072925" cy="523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19530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dirty="0"/>
              <a:t>Tsunamin iskeytyminen rannikolle</a:t>
            </a:r>
            <a:endParaRPr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>
          <a:blip r:embed="rId3"/>
          <a:srcRect/>
          <a:stretch/>
        </p:blipFill>
        <p:spPr>
          <a:xfrm>
            <a:off x="1447800" y="1362160"/>
            <a:ext cx="8262176" cy="4736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Tsunamiaallon eteneminen Tyynellä valtamerellä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/>
        </p:nvPicPr>
        <p:blipFill>
          <a:blip r:embed="rId3"/>
          <a:srcRect/>
          <a:stretch/>
        </p:blipFill>
        <p:spPr>
          <a:xfrm>
            <a:off x="2968306" y="1378150"/>
            <a:ext cx="5412311" cy="48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Sumatran tsunami 2004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209</Words>
  <Application>Microsoft Office PowerPoint</Application>
  <PresentationFormat>Widescreen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9. Maanjäristykset</vt:lpstr>
      <vt:lpstr>Maanjäristyksen synty</vt:lpstr>
      <vt:lpstr>Magnitudiasteikko</vt:lpstr>
      <vt:lpstr>Maanjäristyksen tuhoisuutta lisääviä tekijöitä</vt:lpstr>
      <vt:lpstr>Suojautuminen maanjäristyksen aikana</vt:lpstr>
      <vt:lpstr>Tsunamin synty merellä</vt:lpstr>
      <vt:lpstr>Tsunamin iskeytyminen rannikolle</vt:lpstr>
      <vt:lpstr>Tsunamiaallon eteneminen Tyynellä valtamerellä</vt:lpstr>
      <vt:lpstr>Sumatran tsunami 2004</vt:lpstr>
      <vt:lpstr>Japanin tsunami 2011</vt:lpstr>
      <vt:lpstr>Suomen voimakkaimmat maanjäristykset</vt:lpstr>
      <vt:lpstr>Maailman kymmenen voimakkainta ja kymmenen eniten kuolonuhreja vaatinutta maanjäristystä vuosina 1990–2020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Maanjäristykset</dc:title>
  <dc:creator>Heikki Jutila</dc:creator>
  <cp:lastModifiedBy>Tapio Ruotsalainen</cp:lastModifiedBy>
  <cp:revision>5</cp:revision>
  <dcterms:created xsi:type="dcterms:W3CDTF">2021-01-02T16:37:49Z</dcterms:created>
  <dcterms:modified xsi:type="dcterms:W3CDTF">2021-03-31T08:45:10Z</dcterms:modified>
</cp:coreProperties>
</file>