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i9Iybf7jwF9/BLAvZx7jlXbcBz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5" d="100"/>
          <a:sy n="155" d="100"/>
        </p:scale>
        <p:origin x="124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8abfbff4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8abfbff4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pystysuora teksti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ystysuora otsikko ja teksti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ollinen sisältö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ollinen kuv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510746" y="642550"/>
            <a:ext cx="8377881" cy="5447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Sääilmiöt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Sää on lyhytaikainen ilmakehän tila.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Polaaririntamassa syntyy liikkuvia matalapaineita eli sykloneja, kun lämmin ilmamassa tekee kielekkeitä kylmän ilmamassan alueelle.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Liikkuvan matalapaineen etureunassa on lämmin rintama ja takareunassa kylmä rintama.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Okluusiorintamassa nopeammin liikkuva kylmä rintama on saanut lämpimän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i-FI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rintaman kiinni.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ENSO, IOD ja NAO ovat valtamerialueilla esiintyviä säähäiriöitä, joiden seurauksia ovat poikkeukselliset sateet tai kuivuus.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9"/>
          <p:cNvPicPr preferRelativeResize="0"/>
          <p:nvPr/>
        </p:nvPicPr>
        <p:blipFill rotWithShape="1">
          <a:blip r:embed="rId3"/>
          <a:srcRect r="50000"/>
          <a:stretch/>
        </p:blipFill>
        <p:spPr>
          <a:xfrm>
            <a:off x="2372797" y="843514"/>
            <a:ext cx="4398406" cy="2615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9"/>
          <p:cNvPicPr preferRelativeResize="0"/>
          <p:nvPr/>
        </p:nvPicPr>
        <p:blipFill rotWithShape="1">
          <a:blip r:embed="rId3"/>
          <a:srcRect l="50000"/>
          <a:stretch/>
        </p:blipFill>
        <p:spPr>
          <a:xfrm>
            <a:off x="2317610" y="3632885"/>
            <a:ext cx="4344266" cy="258364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9"/>
          <p:cNvSpPr txBox="1"/>
          <p:nvPr/>
        </p:nvSpPr>
        <p:spPr>
          <a:xfrm>
            <a:off x="2317610" y="350914"/>
            <a:ext cx="3384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b="1" dirty="0">
                <a:latin typeface="Calibri"/>
                <a:ea typeface="Calibri"/>
                <a:cs typeface="Calibri"/>
                <a:sym typeface="Calibri"/>
              </a:rPr>
              <a:t>ENSO-ilmiö</a:t>
            </a:r>
            <a:endParaRPr sz="20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0"/>
          <p:cNvPicPr preferRelativeResize="0"/>
          <p:nvPr/>
        </p:nvPicPr>
        <p:blipFill>
          <a:blip r:embed="rId3"/>
          <a:srcRect/>
          <a:stretch/>
        </p:blipFill>
        <p:spPr>
          <a:xfrm>
            <a:off x="2231100" y="898765"/>
            <a:ext cx="4681799" cy="5454297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0"/>
          <p:cNvSpPr txBox="1"/>
          <p:nvPr/>
        </p:nvSpPr>
        <p:spPr>
          <a:xfrm>
            <a:off x="2231099" y="349724"/>
            <a:ext cx="4681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b="1" dirty="0">
                <a:latin typeface="Calibri"/>
                <a:ea typeface="Calibri"/>
                <a:cs typeface="Calibri"/>
                <a:sym typeface="Calibri"/>
              </a:rPr>
              <a:t>IOD-ilmiö</a:t>
            </a:r>
            <a:endParaRPr sz="20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1"/>
          <p:cNvPicPr preferRelativeResize="0"/>
          <p:nvPr/>
        </p:nvPicPr>
        <p:blipFill>
          <a:blip r:embed="rId3"/>
          <a:srcRect/>
          <a:stretch/>
        </p:blipFill>
        <p:spPr>
          <a:xfrm>
            <a:off x="560173" y="1322629"/>
            <a:ext cx="8023653" cy="439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1"/>
          <p:cNvSpPr txBox="1"/>
          <p:nvPr/>
        </p:nvSpPr>
        <p:spPr>
          <a:xfrm>
            <a:off x="560173" y="830029"/>
            <a:ext cx="7736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b="1" dirty="0" err="1"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fi-FI" sz="20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000" b="1" dirty="0" err="1">
                <a:latin typeface="Calibri"/>
                <a:ea typeface="Calibri"/>
                <a:cs typeface="Calibri"/>
                <a:sym typeface="Calibri"/>
              </a:rPr>
              <a:t>Niñon</a:t>
            </a:r>
            <a:r>
              <a:rPr lang="fi-FI" sz="2000" b="1" dirty="0">
                <a:latin typeface="Calibri"/>
                <a:ea typeface="Calibri"/>
                <a:cs typeface="Calibri"/>
                <a:sym typeface="Calibri"/>
              </a:rPr>
              <a:t> ja </a:t>
            </a:r>
            <a:r>
              <a:rPr lang="fi-FI" sz="2000" b="1" dirty="0" err="1">
                <a:latin typeface="Calibri"/>
                <a:ea typeface="Calibri"/>
                <a:cs typeface="Calibri"/>
                <a:sym typeface="Calibri"/>
              </a:rPr>
              <a:t>IOD:n</a:t>
            </a:r>
            <a:r>
              <a:rPr lang="fi-FI" sz="2000" b="1" dirty="0">
                <a:latin typeface="Calibri"/>
                <a:ea typeface="Calibri"/>
                <a:cs typeface="Calibri"/>
                <a:sym typeface="Calibri"/>
              </a:rPr>
              <a:t> positiivisen vaiheen vaikutukset sademääriin</a:t>
            </a:r>
            <a:endParaRPr sz="20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2"/>
          <p:cNvPicPr preferRelativeResize="0"/>
          <p:nvPr/>
        </p:nvPicPr>
        <p:blipFill>
          <a:blip r:embed="rId3"/>
          <a:srcRect/>
          <a:stretch/>
        </p:blipFill>
        <p:spPr>
          <a:xfrm>
            <a:off x="609600" y="1493368"/>
            <a:ext cx="7924800" cy="387126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2"/>
          <p:cNvSpPr txBox="1"/>
          <p:nvPr/>
        </p:nvSpPr>
        <p:spPr>
          <a:xfrm>
            <a:off x="609600" y="1000768"/>
            <a:ext cx="7924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b="1" dirty="0">
                <a:latin typeface="Calibri"/>
                <a:ea typeface="Calibri"/>
                <a:cs typeface="Calibri"/>
                <a:sym typeface="Calibri"/>
              </a:rPr>
              <a:t>Positiivinen NAO-indeksi talvella          Negatiivinen NAO-indeksi talvella</a:t>
            </a:r>
            <a:endParaRPr sz="20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3"/>
          <p:cNvPicPr preferRelativeResize="0"/>
          <p:nvPr/>
        </p:nvPicPr>
        <p:blipFill>
          <a:blip r:embed="rId3"/>
          <a:srcRect/>
          <a:stretch/>
        </p:blipFill>
        <p:spPr>
          <a:xfrm>
            <a:off x="1480025" y="1359218"/>
            <a:ext cx="6183949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3"/>
          <p:cNvSpPr txBox="1"/>
          <p:nvPr/>
        </p:nvSpPr>
        <p:spPr>
          <a:xfrm>
            <a:off x="1573244" y="809508"/>
            <a:ext cx="609073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b="1" dirty="0" err="1">
                <a:latin typeface="Calibri"/>
                <a:ea typeface="Calibri"/>
                <a:cs typeface="Calibri"/>
                <a:sym typeface="Calibri"/>
              </a:rPr>
              <a:t>NAO:n</a:t>
            </a:r>
            <a:r>
              <a:rPr lang="fi-FI" sz="2000" b="1" dirty="0">
                <a:latin typeface="Calibri"/>
                <a:ea typeface="Calibri"/>
                <a:cs typeface="Calibri"/>
                <a:sym typeface="Calibri"/>
              </a:rPr>
              <a:t> vaikutus talvilämpötiloihin Kouvolassa</a:t>
            </a:r>
            <a:endParaRPr sz="20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4"/>
          <p:cNvPicPr preferRelativeResize="0"/>
          <p:nvPr/>
        </p:nvPicPr>
        <p:blipFill>
          <a:blip r:embed="rId3"/>
          <a:srcRect/>
          <a:stretch/>
        </p:blipFill>
        <p:spPr>
          <a:xfrm>
            <a:off x="1417493" y="917163"/>
            <a:ext cx="6309026" cy="5476234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4"/>
          <p:cNvSpPr txBox="1"/>
          <p:nvPr/>
        </p:nvSpPr>
        <p:spPr>
          <a:xfrm>
            <a:off x="1417481" y="424563"/>
            <a:ext cx="6256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b="1" dirty="0">
                <a:latin typeface="Calibri"/>
                <a:ea typeface="Calibri"/>
                <a:cs typeface="Calibri"/>
                <a:sym typeface="Calibri"/>
              </a:rPr>
              <a:t>Tehtävä: Sääkartan tulkinta</a:t>
            </a:r>
            <a:endParaRPr sz="20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g78abfbff42_0_0"/>
          <p:cNvPicPr preferRelativeResize="0"/>
          <p:nvPr/>
        </p:nvPicPr>
        <p:blipFill>
          <a:blip r:embed="rId3"/>
          <a:srcRect/>
          <a:stretch/>
        </p:blipFill>
        <p:spPr>
          <a:xfrm>
            <a:off x="3483825" y="567100"/>
            <a:ext cx="2176350" cy="572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>
          <a:blip r:embed="rId3"/>
          <a:srcRect/>
          <a:stretch/>
        </p:blipFill>
        <p:spPr>
          <a:xfrm>
            <a:off x="2546112" y="1228886"/>
            <a:ext cx="4051775" cy="4400227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2546112" y="736286"/>
            <a:ext cx="5723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b="1" dirty="0">
                <a:latin typeface="Calibri"/>
                <a:ea typeface="Calibri"/>
                <a:cs typeface="Calibri"/>
                <a:sym typeface="Calibri"/>
              </a:rPr>
              <a:t>Polaaririntamien sijainti</a:t>
            </a:r>
            <a:endParaRPr sz="20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/>
          <p:nvPr/>
        </p:nvPicPr>
        <p:blipFill>
          <a:blip r:embed="rId3"/>
          <a:srcRect/>
          <a:stretch/>
        </p:blipFill>
        <p:spPr>
          <a:xfrm>
            <a:off x="2081038" y="877425"/>
            <a:ext cx="4718624" cy="5564044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/>
          <p:nvPr/>
        </p:nvSpPr>
        <p:spPr>
          <a:xfrm>
            <a:off x="2081038" y="384825"/>
            <a:ext cx="4617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b="1" dirty="0">
                <a:latin typeface="Calibri"/>
                <a:ea typeface="Calibri"/>
                <a:cs typeface="Calibri"/>
                <a:sym typeface="Calibri"/>
              </a:rPr>
              <a:t>Sääkartta</a:t>
            </a:r>
            <a:endParaRPr sz="20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4"/>
          <p:cNvPicPr preferRelativeResize="0"/>
          <p:nvPr/>
        </p:nvPicPr>
        <p:blipFill>
          <a:blip r:embed="rId3"/>
          <a:srcRect/>
          <a:stretch/>
        </p:blipFill>
        <p:spPr>
          <a:xfrm>
            <a:off x="389660" y="1490220"/>
            <a:ext cx="8377880" cy="387756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4"/>
          <p:cNvSpPr txBox="1"/>
          <p:nvPr/>
        </p:nvSpPr>
        <p:spPr>
          <a:xfrm>
            <a:off x="457622" y="997620"/>
            <a:ext cx="7874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b="1" dirty="0">
                <a:latin typeface="Calibri"/>
                <a:ea typeface="Calibri"/>
                <a:cs typeface="Calibri"/>
                <a:sym typeface="Calibri"/>
              </a:rPr>
              <a:t>Kylmä rintama ja lämmin rintama sivulta katsottuna</a:t>
            </a:r>
            <a:endParaRPr sz="20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5"/>
          <p:cNvPicPr preferRelativeResize="0"/>
          <p:nvPr/>
        </p:nvPicPr>
        <p:blipFill>
          <a:blip r:embed="rId3"/>
          <a:srcRect/>
          <a:stretch/>
        </p:blipFill>
        <p:spPr>
          <a:xfrm>
            <a:off x="420129" y="1524846"/>
            <a:ext cx="8303741" cy="3808307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5"/>
          <p:cNvSpPr txBox="1"/>
          <p:nvPr/>
        </p:nvSpPr>
        <p:spPr>
          <a:xfrm>
            <a:off x="481913" y="1032246"/>
            <a:ext cx="7242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b="1" dirty="0" err="1">
                <a:latin typeface="Calibri"/>
                <a:ea typeface="Calibri"/>
                <a:cs typeface="Calibri"/>
                <a:sym typeface="Calibri"/>
              </a:rPr>
              <a:t>Okluusiorintama</a:t>
            </a:r>
            <a:r>
              <a:rPr lang="fi-FI" sz="2000" b="1" dirty="0">
                <a:latin typeface="Calibri"/>
                <a:ea typeface="Calibri"/>
                <a:cs typeface="Calibri"/>
                <a:sym typeface="Calibri"/>
              </a:rPr>
              <a:t> sivulta katsottuna</a:t>
            </a:r>
            <a:endParaRPr sz="20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/>
          <p:nvPr/>
        </p:nvSpPr>
        <p:spPr>
          <a:xfrm>
            <a:off x="1962150" y="1106885"/>
            <a:ext cx="36859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Liikkuvan matalapaineen vaiheet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6"/>
          <p:cNvPicPr preferRelativeResize="0"/>
          <p:nvPr/>
        </p:nvPicPr>
        <p:blipFill>
          <a:blip r:embed="rId3"/>
          <a:srcRect/>
          <a:stretch/>
        </p:blipFill>
        <p:spPr>
          <a:xfrm>
            <a:off x="1962150" y="1907106"/>
            <a:ext cx="5219700" cy="3844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7"/>
          <p:cNvPicPr preferRelativeResize="0"/>
          <p:nvPr/>
        </p:nvPicPr>
        <p:blipFill>
          <a:blip r:embed="rId3"/>
          <a:srcRect/>
          <a:stretch/>
        </p:blipFill>
        <p:spPr>
          <a:xfrm>
            <a:off x="1653362" y="1317578"/>
            <a:ext cx="5837275" cy="4222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8"/>
          <p:cNvPicPr preferRelativeResize="0"/>
          <p:nvPr/>
        </p:nvPicPr>
        <p:blipFill>
          <a:blip r:embed="rId3"/>
          <a:srcRect/>
          <a:stretch/>
        </p:blipFill>
        <p:spPr>
          <a:xfrm>
            <a:off x="1782408" y="1114425"/>
            <a:ext cx="5579184" cy="462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114</Words>
  <Application>Microsoft Office PowerPoint</Application>
  <PresentationFormat>On-screen Show (4:3)</PresentationFormat>
  <Paragraphs>23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Office-teema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Jari Kolehmainen</dc:creator>
  <cp:lastModifiedBy>Tapio Ruotsalainen</cp:lastModifiedBy>
  <cp:revision>4</cp:revision>
  <dcterms:created xsi:type="dcterms:W3CDTF">2020-12-06T13:30:08Z</dcterms:created>
  <dcterms:modified xsi:type="dcterms:W3CDTF">2021-03-25T07:09:21Z</dcterms:modified>
</cp:coreProperties>
</file>