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7BA3D-5584-4D41-A2B5-A7BF7ED5F974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56F990-4260-4BDE-BD00-D4AE426962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3658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56F990-4260-4BDE-BD00-D4AE426962C4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4522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2BE055-CADA-0EBF-C0B0-7849800964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BD39840-72BD-85FD-C22C-8CE44DBD1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2764CC6-2C1B-31A7-5C6A-CDF711D2A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26DB61D-F741-FCD5-2786-6AC20500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B41F664-333F-DA27-9CA5-D736B20A1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1791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DE65C3-DC53-E41C-2392-0B5086187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32AB62-6535-248C-0F6F-D99BDDA88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352FA96-CBFE-5700-E974-F8F6E6B7A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40EB332-5F35-D473-5F9D-34CEB834F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E00737-EB2F-E9C6-2079-1CBC85CCD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7554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77CA595-828F-59F3-E3FA-D6A5328EC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FD508FC-1FFD-B6D9-E7C2-955A98B1B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14F9CF-CBA1-AE15-D1CD-7E5CCD52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CDBCA2D-2E2F-4B6E-F3A1-0CB4BB70A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40E008-BA6E-CC3E-3357-62D4E7F98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2794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7B1FCA8-DD10-EE9E-26A7-1C9524C9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77E8EA-1706-D873-A50B-6A5E34001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6B3A07F-B68F-CDE3-A5C6-8ADE9B130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78F256C-5492-3FB9-F07A-C1F37DF80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F672727-0F04-934F-4982-47A691A8C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A4C468C-8E7D-87C2-3156-8E12B19E9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474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D199D7-458E-B3FE-82C1-3947F096E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9A8D587-CC96-EDBB-ECCE-13F84F7B9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39FCAF7-AA73-72EB-7BF3-ED00630F4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A80F6E2-C681-0B61-1532-F1D823B8C6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9B9A51BD-9908-B3CB-36B5-B523FC6C3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8478CF6-E1B2-2D89-2945-3665F47B0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180E51E-207C-3E04-029F-FD0C4B94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14B64BDD-8C43-3B7F-60C0-43BBF4C50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0147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D5B7D1-1D82-4DA4-6F16-6FEEA6C4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83812E1-2360-1DC1-607B-4960D5E9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B8C56E1-3FE7-6DAE-2CC8-CEB651DC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DEE9114-C7A7-FE80-F0D2-1801C5AE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4085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05715AD-6293-CEA0-DF56-3077E7426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CE2DBC9-5DA4-293A-D1AE-53CD9662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6BE88CA-3DD3-ECE3-FE21-1CC7FA634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4945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D6D0EF-7CB3-6EEF-D4E2-E9B28077C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B2DD7A-CA20-59E1-DFA0-8F7467774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4BAFD2F-6306-C6EE-FDCA-8FE28ABE3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022C4C0-07CB-8882-24FE-E12EEA0E1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C92B2B2-6AFF-3679-8EDB-FE2B5DD47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E94A2E2-0377-0900-DFE9-6962132D7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125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99C9C3-E4DA-4E5B-4F41-F17E74E1A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04AA459E-9356-2AB2-E8A4-4615E136F9A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5D8523A-8A38-6F3F-7CC0-ACB2C6A2C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068A95D-1D6E-AE39-2A58-E6D476CBA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1B20F31-7664-F55D-0AB2-D9963C5C1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B501F5A-B378-3C60-60FE-DDC99EE87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2142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8970BAD-2D44-E985-0931-E384A7833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17BA35B-EDE7-4A65-BE0D-7BA23FB18E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3D7F6B5-107B-7FF0-C0D2-626D065BD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3581719-3DE5-609C-3BD3-137E14953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26EA3D1-D411-C478-5B37-B3A2B40F9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115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0059B3E-C303-5327-8FD3-152F01139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35FE17D-CCD2-4837-6DAD-C3898CAE5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3A2555-E1D7-03BD-13B1-24419C1BC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AFA38C-D2EB-5ED6-F22B-988C9BD80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D64066-191E-175B-7F69-92E1B45C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9438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70E3A57-10EE-19E1-8C43-DF6E04A72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8A723BB-258F-5946-A94D-532DEFB32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4693B0-853A-B8AF-8C20-0AF8A9E6EB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70EC39-8551-4A3A-9C4E-BEAA1EA659AA}" type="datetimeFigureOut">
              <a:rPr lang="fi-FI" smtClean="0"/>
              <a:t>28.10.2026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69BA19B-A91F-D534-2E14-A909DDB9A9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2E31C3-8102-DF9E-8807-DD06E185D8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03A054-B324-40C2-96A8-B6CF7FF8157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638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8">
            <a:extLst>
              <a:ext uri="{FF2B5EF4-FFF2-40B4-BE49-F238E27FC236}">
                <a16:creationId xmlns:a16="http://schemas.microsoft.com/office/drawing/2014/main" id="{9089EED9-F54D-4F20-A2C6-949DE4176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7E46F721-3785-414D-8697-16AF490E6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BDD08CB-6727-5276-73A1-76EE30336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15300" y="1562669"/>
            <a:ext cx="3389515" cy="2380681"/>
          </a:xfrm>
        </p:spPr>
        <p:txBody>
          <a:bodyPr anchor="b">
            <a:normAutofit/>
          </a:bodyPr>
          <a:lstStyle/>
          <a:p>
            <a:r>
              <a:rPr lang="fi-FI" sz="3600">
                <a:solidFill>
                  <a:schemeClr val="tx1">
                    <a:lumMod val="85000"/>
                    <a:lumOff val="15000"/>
                  </a:schemeClr>
                </a:solidFill>
              </a:rPr>
              <a:t>Karjalan valistajat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46C46C4-CC88-8CE3-7B70-192E4B382A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62951" y="4216344"/>
            <a:ext cx="2895600" cy="1289676"/>
          </a:xfrm>
        </p:spPr>
        <p:txBody>
          <a:bodyPr>
            <a:normAutofit/>
          </a:bodyPr>
          <a:lstStyle/>
          <a:p>
            <a:r>
              <a:rPr lang="fi-FI" sz="160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pic>
        <p:nvPicPr>
          <p:cNvPr id="4" name="Kuva 3" descr="Karjalan valistajat — Helsingin ortodoksinen seurakunta">
            <a:extLst>
              <a:ext uri="{FF2B5EF4-FFF2-40B4-BE49-F238E27FC236}">
                <a16:creationId xmlns:a16="http://schemas.microsoft.com/office/drawing/2014/main" id="{E3D34E55-0602-773F-6736-6C43F54CF7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380" b="29244"/>
          <a:stretch>
            <a:fillRect/>
          </a:stretch>
        </p:blipFill>
        <p:spPr>
          <a:xfrm>
            <a:off x="20" y="1"/>
            <a:ext cx="7665573" cy="6857999"/>
          </a:xfrm>
          <a:custGeom>
            <a:avLst/>
            <a:gdLst/>
            <a:ahLst/>
            <a:cxnLst/>
            <a:rect l="l" t="t" r="r" b="b"/>
            <a:pathLst>
              <a:path w="7665593" h="6857999">
                <a:moveTo>
                  <a:pt x="0" y="0"/>
                </a:moveTo>
                <a:lnTo>
                  <a:pt x="7363783" y="0"/>
                </a:lnTo>
                <a:lnTo>
                  <a:pt x="7372954" y="18152"/>
                </a:lnTo>
                <a:cubicBezTo>
                  <a:pt x="7378508" y="27417"/>
                  <a:pt x="7383821" y="35694"/>
                  <a:pt x="7386404" y="41707"/>
                </a:cubicBezTo>
                <a:lnTo>
                  <a:pt x="7389058" y="60832"/>
                </a:lnTo>
                <a:lnTo>
                  <a:pt x="7394074" y="60137"/>
                </a:lnTo>
                <a:lnTo>
                  <a:pt x="7394443" y="67241"/>
                </a:lnTo>
                <a:lnTo>
                  <a:pt x="7394565" y="83099"/>
                </a:lnTo>
                <a:cubicBezTo>
                  <a:pt x="7395324" y="92994"/>
                  <a:pt x="7394122" y="120511"/>
                  <a:pt x="7395957" y="130584"/>
                </a:cubicBezTo>
                <a:cubicBezTo>
                  <a:pt x="7401306" y="133490"/>
                  <a:pt x="7404223" y="137975"/>
                  <a:pt x="7405574" y="143540"/>
                </a:cubicBezTo>
                <a:lnTo>
                  <a:pt x="7405725" y="155795"/>
                </a:lnTo>
                <a:lnTo>
                  <a:pt x="7418615" y="226869"/>
                </a:lnTo>
                <a:lnTo>
                  <a:pt x="7419579" y="236641"/>
                </a:lnTo>
                <a:lnTo>
                  <a:pt x="7423900" y="241933"/>
                </a:lnTo>
                <a:cubicBezTo>
                  <a:pt x="7424763" y="245974"/>
                  <a:pt x="7424206" y="257579"/>
                  <a:pt x="7424760" y="260885"/>
                </a:cubicBezTo>
                <a:cubicBezTo>
                  <a:pt x="7425580" y="261177"/>
                  <a:pt x="7426400" y="261469"/>
                  <a:pt x="7427220" y="261761"/>
                </a:cubicBezTo>
                <a:cubicBezTo>
                  <a:pt x="7431152" y="272291"/>
                  <a:pt x="7444241" y="311893"/>
                  <a:pt x="7448344" y="324055"/>
                </a:cubicBezTo>
                <a:cubicBezTo>
                  <a:pt x="7444563" y="326484"/>
                  <a:pt x="7450535" y="331924"/>
                  <a:pt x="7451833" y="334727"/>
                </a:cubicBezTo>
                <a:cubicBezTo>
                  <a:pt x="7449286" y="335161"/>
                  <a:pt x="7448510" y="341947"/>
                  <a:pt x="7450776" y="343948"/>
                </a:cubicBezTo>
                <a:cubicBezTo>
                  <a:pt x="7463202" y="391652"/>
                  <a:pt x="7437523" y="367773"/>
                  <a:pt x="7453791" y="395003"/>
                </a:cubicBezTo>
                <a:cubicBezTo>
                  <a:pt x="7454869" y="399820"/>
                  <a:pt x="7453841" y="403723"/>
                  <a:pt x="7451939" y="407147"/>
                </a:cubicBezTo>
                <a:lnTo>
                  <a:pt x="7448030" y="412254"/>
                </a:lnTo>
                <a:lnTo>
                  <a:pt x="7455416" y="432021"/>
                </a:lnTo>
                <a:cubicBezTo>
                  <a:pt x="7457991" y="441758"/>
                  <a:pt x="7459699" y="452007"/>
                  <a:pt x="7460479" y="462523"/>
                </a:cubicBezTo>
                <a:cubicBezTo>
                  <a:pt x="7455275" y="464882"/>
                  <a:pt x="7462669" y="473136"/>
                  <a:pt x="7464133" y="477020"/>
                </a:cubicBezTo>
                <a:cubicBezTo>
                  <a:pt x="7460734" y="477060"/>
                  <a:pt x="7459104" y="485663"/>
                  <a:pt x="7461914" y="488716"/>
                </a:cubicBezTo>
                <a:cubicBezTo>
                  <a:pt x="7474065" y="552879"/>
                  <a:pt x="7442314" y="516775"/>
                  <a:pt x="7461353" y="555280"/>
                </a:cubicBezTo>
                <a:cubicBezTo>
                  <a:pt x="7462345" y="561721"/>
                  <a:pt x="7460642" y="566553"/>
                  <a:pt x="7457829" y="570585"/>
                </a:cubicBezTo>
                <a:lnTo>
                  <a:pt x="7450804" y="577839"/>
                </a:lnTo>
                <a:lnTo>
                  <a:pt x="7453309" y="583524"/>
                </a:lnTo>
                <a:cubicBezTo>
                  <a:pt x="7453505" y="604977"/>
                  <a:pt x="7446306" y="611303"/>
                  <a:pt x="7453558" y="623785"/>
                </a:cubicBezTo>
                <a:cubicBezTo>
                  <a:pt x="7438483" y="642230"/>
                  <a:pt x="7452055" y="636019"/>
                  <a:pt x="7454362" y="650049"/>
                </a:cubicBezTo>
                <a:cubicBezTo>
                  <a:pt x="7457368" y="661117"/>
                  <a:pt x="7463152" y="640798"/>
                  <a:pt x="7464006" y="651645"/>
                </a:cubicBezTo>
                <a:cubicBezTo>
                  <a:pt x="7460114" y="663380"/>
                  <a:pt x="7472201" y="662829"/>
                  <a:pt x="7467442" y="675032"/>
                </a:cubicBezTo>
                <a:cubicBezTo>
                  <a:pt x="7458335" y="672068"/>
                  <a:pt x="7469207" y="699114"/>
                  <a:pt x="7461251" y="699956"/>
                </a:cubicBezTo>
                <a:cubicBezTo>
                  <a:pt x="7472628" y="710321"/>
                  <a:pt x="7458614" y="715529"/>
                  <a:pt x="7462119" y="729331"/>
                </a:cubicBezTo>
                <a:cubicBezTo>
                  <a:pt x="7466423" y="735831"/>
                  <a:pt x="7467162" y="740521"/>
                  <a:pt x="7462533" y="746910"/>
                </a:cubicBezTo>
                <a:cubicBezTo>
                  <a:pt x="7483486" y="776851"/>
                  <a:pt x="7463470" y="765024"/>
                  <a:pt x="7471529" y="793043"/>
                </a:cubicBezTo>
                <a:cubicBezTo>
                  <a:pt x="7480002" y="817184"/>
                  <a:pt x="7485500" y="844550"/>
                  <a:pt x="7505730" y="867898"/>
                </a:cubicBezTo>
                <a:cubicBezTo>
                  <a:pt x="7511461" y="872184"/>
                  <a:pt x="7513630" y="882707"/>
                  <a:pt x="7510576" y="891400"/>
                </a:cubicBezTo>
                <a:cubicBezTo>
                  <a:pt x="7510049" y="892894"/>
                  <a:pt x="7509385" y="894278"/>
                  <a:pt x="7508604" y="895508"/>
                </a:cubicBezTo>
                <a:cubicBezTo>
                  <a:pt x="7511698" y="915692"/>
                  <a:pt x="7525520" y="989520"/>
                  <a:pt x="7529143" y="1012510"/>
                </a:cubicBezTo>
                <a:cubicBezTo>
                  <a:pt x="7521781" y="1014371"/>
                  <a:pt x="7535067" y="1025997"/>
                  <a:pt x="7530347" y="1033444"/>
                </a:cubicBezTo>
                <a:cubicBezTo>
                  <a:pt x="7526204" y="1038777"/>
                  <a:pt x="7529270" y="1043549"/>
                  <a:pt x="7529596" y="1049120"/>
                </a:cubicBezTo>
                <a:cubicBezTo>
                  <a:pt x="7526339" y="1056460"/>
                  <a:pt x="7532220" y="1080398"/>
                  <a:pt x="7536437" y="1086639"/>
                </a:cubicBezTo>
                <a:cubicBezTo>
                  <a:pt x="7551094" y="1101553"/>
                  <a:pt x="7540210" y="1135442"/>
                  <a:pt x="7551438" y="1147834"/>
                </a:cubicBezTo>
                <a:cubicBezTo>
                  <a:pt x="7553086" y="1152330"/>
                  <a:pt x="7553752" y="1156729"/>
                  <a:pt x="7553808" y="1161047"/>
                </a:cubicBezTo>
                <a:lnTo>
                  <a:pt x="7552572" y="1173130"/>
                </a:lnTo>
                <a:lnTo>
                  <a:pt x="7549434" y="1176566"/>
                </a:lnTo>
                <a:lnTo>
                  <a:pt x="7550211" y="1183950"/>
                </a:lnTo>
                <a:lnTo>
                  <a:pt x="7549733" y="1186066"/>
                </a:lnTo>
                <a:cubicBezTo>
                  <a:pt x="7548807" y="1190108"/>
                  <a:pt x="7548001" y="1194099"/>
                  <a:pt x="7547683" y="1198047"/>
                </a:cubicBezTo>
                <a:cubicBezTo>
                  <a:pt x="7563423" y="1192855"/>
                  <a:pt x="7547566" y="1230782"/>
                  <a:pt x="7560295" y="1219849"/>
                </a:cubicBezTo>
                <a:cubicBezTo>
                  <a:pt x="7561281" y="1240644"/>
                  <a:pt x="7573138" y="1224782"/>
                  <a:pt x="7561835" y="1249779"/>
                </a:cubicBezTo>
                <a:cubicBezTo>
                  <a:pt x="7574707" y="1282065"/>
                  <a:pt x="7569916" y="1332957"/>
                  <a:pt x="7589445" y="1358245"/>
                </a:cubicBezTo>
                <a:cubicBezTo>
                  <a:pt x="7581989" y="1355103"/>
                  <a:pt x="7576204" y="1368711"/>
                  <a:pt x="7579904" y="1378136"/>
                </a:cubicBezTo>
                <a:cubicBezTo>
                  <a:pt x="7550647" y="1367117"/>
                  <a:pt x="7606267" y="1415404"/>
                  <a:pt x="7586303" y="1423699"/>
                </a:cubicBezTo>
                <a:cubicBezTo>
                  <a:pt x="7604838" y="1424108"/>
                  <a:pt x="7636267" y="1466352"/>
                  <a:pt x="7621059" y="1486236"/>
                </a:cubicBezTo>
                <a:cubicBezTo>
                  <a:pt x="7624771" y="1516526"/>
                  <a:pt x="7640092" y="1537976"/>
                  <a:pt x="7633966" y="1569734"/>
                </a:cubicBezTo>
                <a:cubicBezTo>
                  <a:pt x="7636447" y="1570719"/>
                  <a:pt x="7638522" y="1572334"/>
                  <a:pt x="7640304" y="1574384"/>
                </a:cubicBezTo>
                <a:lnTo>
                  <a:pt x="7644628" y="1581242"/>
                </a:lnTo>
                <a:lnTo>
                  <a:pt x="7644313" y="1582567"/>
                </a:lnTo>
                <a:cubicBezTo>
                  <a:pt x="7644257" y="1587776"/>
                  <a:pt x="7645302" y="1590443"/>
                  <a:pt x="7646831" y="1591983"/>
                </a:cubicBezTo>
                <a:cubicBezTo>
                  <a:pt x="7647577" y="1592347"/>
                  <a:pt x="7648323" y="1592711"/>
                  <a:pt x="7649069" y="1593074"/>
                </a:cubicBezTo>
                <a:lnTo>
                  <a:pt x="7651326" y="1599230"/>
                </a:lnTo>
                <a:lnTo>
                  <a:pt x="7657195" y="1610539"/>
                </a:lnTo>
                <a:lnTo>
                  <a:pt x="7656957" y="1613422"/>
                </a:lnTo>
                <a:lnTo>
                  <a:pt x="7663730" y="1631673"/>
                </a:lnTo>
                <a:lnTo>
                  <a:pt x="7663189" y="1632289"/>
                </a:lnTo>
                <a:cubicBezTo>
                  <a:pt x="7662131" y="1634085"/>
                  <a:pt x="7661641" y="1636199"/>
                  <a:pt x="7662326" y="1639024"/>
                </a:cubicBezTo>
                <a:cubicBezTo>
                  <a:pt x="7651979" y="1640024"/>
                  <a:pt x="7659188" y="1642819"/>
                  <a:pt x="7662125" y="1651067"/>
                </a:cubicBezTo>
                <a:cubicBezTo>
                  <a:pt x="7646711" y="1654462"/>
                  <a:pt x="7660667" y="1674670"/>
                  <a:pt x="7653812" y="1683345"/>
                </a:cubicBezTo>
                <a:cubicBezTo>
                  <a:pt x="7656316" y="1689330"/>
                  <a:pt x="7658683" y="1695719"/>
                  <a:pt x="7660803" y="1702414"/>
                </a:cubicBezTo>
                <a:lnTo>
                  <a:pt x="7661867" y="1756201"/>
                </a:lnTo>
                <a:lnTo>
                  <a:pt x="7649453" y="1812530"/>
                </a:lnTo>
                <a:cubicBezTo>
                  <a:pt x="7649183" y="1833366"/>
                  <a:pt x="7644573" y="1851408"/>
                  <a:pt x="7647823" y="1869041"/>
                </a:cubicBezTo>
                <a:cubicBezTo>
                  <a:pt x="7644238" y="1876204"/>
                  <a:pt x="7642789" y="1882956"/>
                  <a:pt x="7648156" y="1889503"/>
                </a:cubicBezTo>
                <a:cubicBezTo>
                  <a:pt x="7646365" y="1908946"/>
                  <a:pt x="7638702" y="1913653"/>
                  <a:pt x="7644679" y="1925974"/>
                </a:cubicBezTo>
                <a:cubicBezTo>
                  <a:pt x="7632281" y="1936898"/>
                  <a:pt x="7637013" y="1937545"/>
                  <a:pt x="7640564" y="1942678"/>
                </a:cubicBezTo>
                <a:lnTo>
                  <a:pt x="7640816" y="1943410"/>
                </a:lnTo>
                <a:lnTo>
                  <a:pt x="7639044" y="1944904"/>
                </a:lnTo>
                <a:lnTo>
                  <a:pt x="7638223" y="1947993"/>
                </a:lnTo>
                <a:lnTo>
                  <a:pt x="7638752" y="1956430"/>
                </a:lnTo>
                <a:lnTo>
                  <a:pt x="7639407" y="1959603"/>
                </a:lnTo>
                <a:cubicBezTo>
                  <a:pt x="7639690" y="1961788"/>
                  <a:pt x="7639658" y="1963239"/>
                  <a:pt x="7639396" y="1964244"/>
                </a:cubicBezTo>
                <a:lnTo>
                  <a:pt x="7639249" y="1964361"/>
                </a:lnTo>
                <a:lnTo>
                  <a:pt x="7639521" y="1968708"/>
                </a:lnTo>
                <a:cubicBezTo>
                  <a:pt x="7640315" y="1976045"/>
                  <a:pt x="7641402" y="1983186"/>
                  <a:pt x="7642694" y="1989983"/>
                </a:cubicBezTo>
                <a:cubicBezTo>
                  <a:pt x="7634556" y="1995729"/>
                  <a:pt x="7644169" y="2020842"/>
                  <a:pt x="7628828" y="2018094"/>
                </a:cubicBezTo>
                <a:cubicBezTo>
                  <a:pt x="7630116" y="2027262"/>
                  <a:pt x="7636485" y="2032807"/>
                  <a:pt x="7626423" y="2029720"/>
                </a:cubicBezTo>
                <a:cubicBezTo>
                  <a:pt x="7626559" y="2032738"/>
                  <a:pt x="7625703" y="2034598"/>
                  <a:pt x="7624364" y="2035929"/>
                </a:cubicBezTo>
                <a:lnTo>
                  <a:pt x="7623733" y="2036314"/>
                </a:lnTo>
                <a:lnTo>
                  <a:pt x="7626847" y="2056711"/>
                </a:lnTo>
                <a:lnTo>
                  <a:pt x="7626090" y="2059419"/>
                </a:lnTo>
                <a:lnTo>
                  <a:pt x="7629618" y="2072712"/>
                </a:lnTo>
                <a:lnTo>
                  <a:pt x="7630641" y="2079581"/>
                </a:lnTo>
                <a:lnTo>
                  <a:pt x="7632577" y="2081522"/>
                </a:lnTo>
                <a:cubicBezTo>
                  <a:pt x="7633753" y="2083617"/>
                  <a:pt x="7634261" y="2086620"/>
                  <a:pt x="7633251" y="2091658"/>
                </a:cubicBezTo>
                <a:lnTo>
                  <a:pt x="7632707" y="2092825"/>
                </a:lnTo>
                <a:lnTo>
                  <a:pt x="7635575" y="2101184"/>
                </a:lnTo>
                <a:cubicBezTo>
                  <a:pt x="7636900" y="2103876"/>
                  <a:pt x="7638586" y="2106260"/>
                  <a:pt x="7640772" y="2108190"/>
                </a:cubicBezTo>
                <a:cubicBezTo>
                  <a:pt x="7629093" y="2136655"/>
                  <a:pt x="7639778" y="2163513"/>
                  <a:pt x="7637758" y="2194409"/>
                </a:cubicBezTo>
                <a:cubicBezTo>
                  <a:pt x="7619585" y="2207765"/>
                  <a:pt x="7641835" y="2261154"/>
                  <a:pt x="7659453" y="2268824"/>
                </a:cubicBezTo>
                <a:cubicBezTo>
                  <a:pt x="7644015" y="2268997"/>
                  <a:pt x="7665037" y="2307714"/>
                  <a:pt x="7665583" y="2317700"/>
                </a:cubicBezTo>
                <a:cubicBezTo>
                  <a:pt x="7665764" y="2321029"/>
                  <a:pt x="7663671" y="2321166"/>
                  <a:pt x="7657195" y="2315619"/>
                </a:cubicBezTo>
                <a:cubicBezTo>
                  <a:pt x="7658997" y="2326231"/>
                  <a:pt x="7650972" y="2337185"/>
                  <a:pt x="7644431" y="2331209"/>
                </a:cubicBezTo>
                <a:cubicBezTo>
                  <a:pt x="7658433" y="2363448"/>
                  <a:pt x="7644510" y="2411031"/>
                  <a:pt x="7650869" y="2447461"/>
                </a:cubicBezTo>
                <a:cubicBezTo>
                  <a:pt x="7635485" y="2467322"/>
                  <a:pt x="7649719" y="2456555"/>
                  <a:pt x="7646841" y="2477156"/>
                </a:cubicBezTo>
                <a:cubicBezTo>
                  <a:pt x="7661004" y="2471521"/>
                  <a:pt x="7638896" y="2502164"/>
                  <a:pt x="7654880" y="2503292"/>
                </a:cubicBezTo>
                <a:cubicBezTo>
                  <a:pt x="7653849" y="2507005"/>
                  <a:pt x="7652348" y="2510567"/>
                  <a:pt x="7650720" y="2514131"/>
                </a:cubicBezTo>
                <a:lnTo>
                  <a:pt x="7649876" y="2516003"/>
                </a:lnTo>
                <a:lnTo>
                  <a:pt x="7649263" y="2523483"/>
                </a:lnTo>
                <a:lnTo>
                  <a:pt x="7645633" y="2525592"/>
                </a:lnTo>
                <a:lnTo>
                  <a:pt x="7642233" y="2536851"/>
                </a:lnTo>
                <a:cubicBezTo>
                  <a:pt x="7641494" y="2541069"/>
                  <a:pt x="7641323" y="2545607"/>
                  <a:pt x="7642069" y="2550622"/>
                </a:cubicBezTo>
                <a:cubicBezTo>
                  <a:pt x="7648404" y="2562959"/>
                  <a:pt x="7640640" y="2582170"/>
                  <a:pt x="7641110" y="2599544"/>
                </a:cubicBezTo>
                <a:lnTo>
                  <a:pt x="7643071" y="2607523"/>
                </a:lnTo>
                <a:lnTo>
                  <a:pt x="7639801" y="2633566"/>
                </a:lnTo>
                <a:cubicBezTo>
                  <a:pt x="7639166" y="2640978"/>
                  <a:pt x="7638833" y="2648672"/>
                  <a:pt x="7639065" y="2656773"/>
                </a:cubicBezTo>
                <a:lnTo>
                  <a:pt x="7640624" y="2671810"/>
                </a:lnTo>
                <a:lnTo>
                  <a:pt x="7639332" y="2675751"/>
                </a:lnTo>
                <a:cubicBezTo>
                  <a:pt x="7639476" y="2682617"/>
                  <a:pt x="7644027" y="2691703"/>
                  <a:pt x="7638498" y="2690893"/>
                </a:cubicBezTo>
                <a:lnTo>
                  <a:pt x="7640415" y="2698606"/>
                </a:lnTo>
                <a:lnTo>
                  <a:pt x="7636002" y="2706218"/>
                </a:lnTo>
                <a:cubicBezTo>
                  <a:pt x="7634978" y="2707053"/>
                  <a:pt x="7633887" y="2707679"/>
                  <a:pt x="7632770" y="2708079"/>
                </a:cubicBezTo>
                <a:lnTo>
                  <a:pt x="7634220" y="2718854"/>
                </a:lnTo>
                <a:lnTo>
                  <a:pt x="7631061" y="2727688"/>
                </a:lnTo>
                <a:lnTo>
                  <a:pt x="7633127" y="2735389"/>
                </a:lnTo>
                <a:lnTo>
                  <a:pt x="7632661" y="2738584"/>
                </a:lnTo>
                <a:lnTo>
                  <a:pt x="7631098" y="2746529"/>
                </a:lnTo>
                <a:cubicBezTo>
                  <a:pt x="7630002" y="2750602"/>
                  <a:pt x="7628681" y="2755160"/>
                  <a:pt x="7627624" y="2760235"/>
                </a:cubicBezTo>
                <a:lnTo>
                  <a:pt x="7627140" y="2764511"/>
                </a:lnTo>
                <a:lnTo>
                  <a:pt x="7621827" y="2773820"/>
                </a:lnTo>
                <a:cubicBezTo>
                  <a:pt x="7617811" y="2780593"/>
                  <a:pt x="7615104" y="2785923"/>
                  <a:pt x="7617284" y="2791840"/>
                </a:cubicBezTo>
                <a:cubicBezTo>
                  <a:pt x="7612094" y="2801924"/>
                  <a:pt x="7597550" y="2808970"/>
                  <a:pt x="7601430" y="2823567"/>
                </a:cubicBezTo>
                <a:cubicBezTo>
                  <a:pt x="7594841" y="2819137"/>
                  <a:pt x="7600633" y="2839778"/>
                  <a:pt x="7593865" y="2842217"/>
                </a:cubicBezTo>
                <a:cubicBezTo>
                  <a:pt x="7588415" y="2843342"/>
                  <a:pt x="7588901" y="2849866"/>
                  <a:pt x="7586893" y="2854834"/>
                </a:cubicBezTo>
                <a:cubicBezTo>
                  <a:pt x="7581327" y="2858374"/>
                  <a:pt x="7576244" y="2883372"/>
                  <a:pt x="7577046" y="2892075"/>
                </a:cubicBezTo>
                <a:cubicBezTo>
                  <a:pt x="7582584" y="2916606"/>
                  <a:pt x="7560175" y="2936338"/>
                  <a:pt x="7564026" y="2955950"/>
                </a:cubicBezTo>
                <a:cubicBezTo>
                  <a:pt x="7563501" y="2961086"/>
                  <a:pt x="7562240" y="2965343"/>
                  <a:pt x="7560529" y="2969031"/>
                </a:cubicBezTo>
                <a:lnTo>
                  <a:pt x="7554631" y="2978222"/>
                </a:lnTo>
                <a:lnTo>
                  <a:pt x="7550747" y="2978564"/>
                </a:lnTo>
                <a:lnTo>
                  <a:pt x="7548359" y="2985429"/>
                </a:lnTo>
                <a:lnTo>
                  <a:pt x="7547120" y="2986826"/>
                </a:lnTo>
                <a:cubicBezTo>
                  <a:pt x="7544741" y="2989483"/>
                  <a:pt x="7542480" y="2992194"/>
                  <a:pt x="7540621" y="2995267"/>
                </a:cubicBezTo>
                <a:cubicBezTo>
                  <a:pt x="7555200" y="3003715"/>
                  <a:pt x="7527208" y="3022799"/>
                  <a:pt x="7541739" y="3023946"/>
                </a:cubicBezTo>
                <a:cubicBezTo>
                  <a:pt x="7534059" y="3042303"/>
                  <a:pt x="7549904" y="3038579"/>
                  <a:pt x="7530781" y="3050462"/>
                </a:cubicBezTo>
                <a:cubicBezTo>
                  <a:pt x="7527838" y="3088204"/>
                  <a:pt x="7503338" y="3127251"/>
                  <a:pt x="7508515" y="3164510"/>
                </a:cubicBezTo>
                <a:cubicBezTo>
                  <a:pt x="7503888" y="3155782"/>
                  <a:pt x="7493770" y="3162549"/>
                  <a:pt x="7492866" y="3173520"/>
                </a:cubicBezTo>
                <a:cubicBezTo>
                  <a:pt x="7474179" y="3140376"/>
                  <a:pt x="7498581" y="3226463"/>
                  <a:pt x="7479395" y="3217191"/>
                </a:cubicBezTo>
                <a:cubicBezTo>
                  <a:pt x="7493905" y="3232643"/>
                  <a:pt x="7501608" y="3293915"/>
                  <a:pt x="7481475" y="3298298"/>
                </a:cubicBezTo>
                <a:cubicBezTo>
                  <a:pt x="7472089" y="3326890"/>
                  <a:pt x="7475493" y="3357480"/>
                  <a:pt x="7457722" y="3379292"/>
                </a:cubicBezTo>
                <a:cubicBezTo>
                  <a:pt x="7459285" y="3382143"/>
                  <a:pt x="7460273" y="3385199"/>
                  <a:pt x="7460850" y="3388381"/>
                </a:cubicBezTo>
                <a:lnTo>
                  <a:pt x="7461482" y="3397694"/>
                </a:lnTo>
                <a:lnTo>
                  <a:pt x="7460695" y="3398556"/>
                </a:lnTo>
                <a:cubicBezTo>
                  <a:pt x="7458532" y="3402904"/>
                  <a:pt x="7458275" y="3406007"/>
                  <a:pt x="7458858" y="3408553"/>
                </a:cubicBezTo>
                <a:lnTo>
                  <a:pt x="7460185" y="3411299"/>
                </a:lnTo>
                <a:lnTo>
                  <a:pt x="7459468" y="3418333"/>
                </a:lnTo>
                <a:lnTo>
                  <a:pt x="7459515" y="3432662"/>
                </a:lnTo>
                <a:lnTo>
                  <a:pt x="7458154" y="3434902"/>
                </a:lnTo>
                <a:lnTo>
                  <a:pt x="7456091" y="3455825"/>
                </a:lnTo>
                <a:cubicBezTo>
                  <a:pt x="7455865" y="3455850"/>
                  <a:pt x="7455638" y="3455877"/>
                  <a:pt x="7455413" y="3455903"/>
                </a:cubicBezTo>
                <a:cubicBezTo>
                  <a:pt x="7453843" y="3456557"/>
                  <a:pt x="7452596" y="3457940"/>
                  <a:pt x="7451989" y="3460886"/>
                </a:cubicBezTo>
                <a:cubicBezTo>
                  <a:pt x="7443388" y="3453296"/>
                  <a:pt x="7447961" y="3461529"/>
                  <a:pt x="7446929" y="3470886"/>
                </a:cubicBezTo>
                <a:cubicBezTo>
                  <a:pt x="7433341" y="3461186"/>
                  <a:pt x="7436171" y="3489615"/>
                  <a:pt x="7427213" y="3491353"/>
                </a:cubicBezTo>
                <a:cubicBezTo>
                  <a:pt x="7426761" y="3498443"/>
                  <a:pt x="7426037" y="3505767"/>
                  <a:pt x="7424990" y="3513143"/>
                </a:cubicBezTo>
                <a:lnTo>
                  <a:pt x="7424186" y="3517424"/>
                </a:lnTo>
                <a:cubicBezTo>
                  <a:pt x="7424132" y="3517438"/>
                  <a:pt x="7424077" y="3517453"/>
                  <a:pt x="7424024" y="3517467"/>
                </a:cubicBezTo>
                <a:cubicBezTo>
                  <a:pt x="7423536" y="3518305"/>
                  <a:pt x="7423153" y="3519678"/>
                  <a:pt x="7422883" y="3521896"/>
                </a:cubicBezTo>
                <a:lnTo>
                  <a:pt x="7422723" y="3525229"/>
                </a:lnTo>
                <a:lnTo>
                  <a:pt x="7421163" y="3533534"/>
                </a:lnTo>
                <a:lnTo>
                  <a:pt x="7419650" y="3536108"/>
                </a:lnTo>
                <a:lnTo>
                  <a:pt x="7417640" y="3536718"/>
                </a:lnTo>
                <a:lnTo>
                  <a:pt x="7417697" y="3537534"/>
                </a:lnTo>
                <a:cubicBezTo>
                  <a:pt x="7419749" y="3544077"/>
                  <a:pt x="7423989" y="3546875"/>
                  <a:pt x="7409814" y="3551598"/>
                </a:cubicBezTo>
                <a:cubicBezTo>
                  <a:pt x="7412376" y="3566128"/>
                  <a:pt x="7404108" y="3567090"/>
                  <a:pt x="7397719" y="3584844"/>
                </a:cubicBezTo>
                <a:cubicBezTo>
                  <a:pt x="7401116" y="3593573"/>
                  <a:pt x="7398130" y="3599358"/>
                  <a:pt x="7393057" y="3604546"/>
                </a:cubicBezTo>
                <a:cubicBezTo>
                  <a:pt x="7391792" y="3622895"/>
                  <a:pt x="7383125" y="3638008"/>
                  <a:pt x="7377811" y="3657793"/>
                </a:cubicBezTo>
                <a:cubicBezTo>
                  <a:pt x="7379886" y="3680874"/>
                  <a:pt x="7366255" y="3689531"/>
                  <a:pt x="7360624" y="3710685"/>
                </a:cubicBezTo>
                <a:cubicBezTo>
                  <a:pt x="7367950" y="3731637"/>
                  <a:pt x="7347999" y="3723947"/>
                  <a:pt x="7341489" y="3734006"/>
                </a:cubicBezTo>
                <a:lnTo>
                  <a:pt x="7340478" y="3737028"/>
                </a:lnTo>
                <a:lnTo>
                  <a:pt x="7340489" y="3745476"/>
                </a:lnTo>
                <a:lnTo>
                  <a:pt x="7340950" y="3748687"/>
                </a:lnTo>
                <a:cubicBezTo>
                  <a:pt x="7341098" y="3750887"/>
                  <a:pt x="7340976" y="3752333"/>
                  <a:pt x="7340653" y="3753314"/>
                </a:cubicBezTo>
                <a:lnTo>
                  <a:pt x="7340500" y="3753419"/>
                </a:lnTo>
                <a:lnTo>
                  <a:pt x="7340506" y="3757774"/>
                </a:lnTo>
                <a:cubicBezTo>
                  <a:pt x="7340847" y="3765147"/>
                  <a:pt x="7341495" y="3772345"/>
                  <a:pt x="7342369" y="3779218"/>
                </a:cubicBezTo>
                <a:cubicBezTo>
                  <a:pt x="7333890" y="3784348"/>
                  <a:pt x="7341949" y="3810090"/>
                  <a:pt x="7326800" y="3806225"/>
                </a:cubicBezTo>
                <a:cubicBezTo>
                  <a:pt x="7327524" y="3815461"/>
                  <a:pt x="7333545" y="3821456"/>
                  <a:pt x="7323686" y="3817640"/>
                </a:cubicBezTo>
                <a:cubicBezTo>
                  <a:pt x="7323637" y="3820659"/>
                  <a:pt x="7322668" y="3822449"/>
                  <a:pt x="7321247" y="3823678"/>
                </a:cubicBezTo>
                <a:lnTo>
                  <a:pt x="7320595" y="3824018"/>
                </a:lnTo>
                <a:lnTo>
                  <a:pt x="7322453" y="3844579"/>
                </a:lnTo>
                <a:lnTo>
                  <a:pt x="7321532" y="3847225"/>
                </a:lnTo>
                <a:lnTo>
                  <a:pt x="7324238" y="3860736"/>
                </a:lnTo>
                <a:lnTo>
                  <a:pt x="7324840" y="3867658"/>
                </a:lnTo>
                <a:lnTo>
                  <a:pt x="7326655" y="3869733"/>
                </a:lnTo>
                <a:cubicBezTo>
                  <a:pt x="7327701" y="3871909"/>
                  <a:pt x="7328023" y="3874942"/>
                  <a:pt x="7326706" y="3879891"/>
                </a:cubicBezTo>
                <a:lnTo>
                  <a:pt x="7326093" y="3881013"/>
                </a:lnTo>
                <a:lnTo>
                  <a:pt x="7328442" y="3889558"/>
                </a:lnTo>
                <a:cubicBezTo>
                  <a:pt x="7329602" y="3892339"/>
                  <a:pt x="7331138" y="3894839"/>
                  <a:pt x="7333203" y="3896924"/>
                </a:cubicBezTo>
                <a:cubicBezTo>
                  <a:pt x="7319795" y="3924445"/>
                  <a:pt x="7328820" y="3952004"/>
                  <a:pt x="7324908" y="3982658"/>
                </a:cubicBezTo>
                <a:cubicBezTo>
                  <a:pt x="7325522" y="4017325"/>
                  <a:pt x="7327874" y="4041416"/>
                  <a:pt x="7327588" y="4064228"/>
                </a:cubicBezTo>
                <a:cubicBezTo>
                  <a:pt x="7328735" y="4074940"/>
                  <a:pt x="7329351" y="4153102"/>
                  <a:pt x="7323186" y="4146664"/>
                </a:cubicBezTo>
                <a:cubicBezTo>
                  <a:pt x="7335189" y="4179829"/>
                  <a:pt x="7318370" y="4199117"/>
                  <a:pt x="7322488" y="4235901"/>
                </a:cubicBezTo>
                <a:cubicBezTo>
                  <a:pt x="7305909" y="4254573"/>
                  <a:pt x="7320783" y="4244884"/>
                  <a:pt x="7316645" y="4265209"/>
                </a:cubicBezTo>
                <a:cubicBezTo>
                  <a:pt x="7331133" y="4260631"/>
                  <a:pt x="7307179" y="4289560"/>
                  <a:pt x="7323069" y="4291857"/>
                </a:cubicBezTo>
                <a:cubicBezTo>
                  <a:pt x="7321814" y="4295483"/>
                  <a:pt x="7320095" y="4298923"/>
                  <a:pt x="7318251" y="4302359"/>
                </a:cubicBezTo>
                <a:lnTo>
                  <a:pt x="7317295" y="4304161"/>
                </a:lnTo>
                <a:lnTo>
                  <a:pt x="7316223" y="4311573"/>
                </a:lnTo>
                <a:lnTo>
                  <a:pt x="7312469" y="4313411"/>
                </a:lnTo>
                <a:lnTo>
                  <a:pt x="7306447" y="4403491"/>
                </a:lnTo>
                <a:cubicBezTo>
                  <a:pt x="7308849" y="4411399"/>
                  <a:pt x="7308497" y="4436984"/>
                  <a:pt x="7303688" y="4442497"/>
                </a:cubicBezTo>
                <a:cubicBezTo>
                  <a:pt x="7302637" y="4447969"/>
                  <a:pt x="7304327" y="4453942"/>
                  <a:pt x="7299181" y="4457128"/>
                </a:cubicBezTo>
                <a:cubicBezTo>
                  <a:pt x="7296154" y="4469016"/>
                  <a:pt x="7289197" y="4496240"/>
                  <a:pt x="7285530" y="4513823"/>
                </a:cubicBezTo>
                <a:cubicBezTo>
                  <a:pt x="7288769" y="4518560"/>
                  <a:pt x="7287100" y="4524649"/>
                  <a:pt x="7284412" y="4532609"/>
                </a:cubicBezTo>
                <a:lnTo>
                  <a:pt x="7282601" y="4540125"/>
                </a:lnTo>
                <a:lnTo>
                  <a:pt x="7291785" y="4563650"/>
                </a:lnTo>
                <a:lnTo>
                  <a:pt x="7284191" y="4636427"/>
                </a:lnTo>
                <a:lnTo>
                  <a:pt x="7292797" y="4672055"/>
                </a:lnTo>
                <a:cubicBezTo>
                  <a:pt x="7294304" y="4686552"/>
                  <a:pt x="7294421" y="4700466"/>
                  <a:pt x="7295425" y="4713953"/>
                </a:cubicBezTo>
                <a:cubicBezTo>
                  <a:pt x="7296104" y="4744441"/>
                  <a:pt x="7280378" y="4723911"/>
                  <a:pt x="7292574" y="4762180"/>
                </a:cubicBezTo>
                <a:cubicBezTo>
                  <a:pt x="7286719" y="4766152"/>
                  <a:pt x="7286266" y="4770971"/>
                  <a:pt x="7288689" y="4779168"/>
                </a:cubicBezTo>
                <a:cubicBezTo>
                  <a:pt x="7288592" y="4793971"/>
                  <a:pt x="7274303" y="4792486"/>
                  <a:pt x="7282355" y="4807636"/>
                </a:cubicBezTo>
                <a:cubicBezTo>
                  <a:pt x="7278556" y="4806204"/>
                  <a:pt x="7277539" y="4813202"/>
                  <a:pt x="7276505" y="4819678"/>
                </a:cubicBezTo>
                <a:lnTo>
                  <a:pt x="7273752" y="4823797"/>
                </a:lnTo>
                <a:lnTo>
                  <a:pt x="7283683" y="4847794"/>
                </a:lnTo>
                <a:cubicBezTo>
                  <a:pt x="7296832" y="4890479"/>
                  <a:pt x="7302379" y="4941877"/>
                  <a:pt x="7311552" y="4978326"/>
                </a:cubicBezTo>
                <a:cubicBezTo>
                  <a:pt x="7284161" y="4998846"/>
                  <a:pt x="7309660" y="4989594"/>
                  <a:pt x="7304880" y="5015024"/>
                </a:cubicBezTo>
                <a:cubicBezTo>
                  <a:pt x="7330355" y="5012307"/>
                  <a:pt x="7291032" y="5044485"/>
                  <a:pt x="7319932" y="5050993"/>
                </a:cubicBezTo>
                <a:cubicBezTo>
                  <a:pt x="7318148" y="5055414"/>
                  <a:pt x="7315506" y="5059493"/>
                  <a:pt x="7312641" y="5063537"/>
                </a:cubicBezTo>
                <a:lnTo>
                  <a:pt x="7311153" y="5065661"/>
                </a:lnTo>
                <a:lnTo>
                  <a:pt x="7310197" y="5075032"/>
                </a:lnTo>
                <a:lnTo>
                  <a:pt x="7303683" y="5076576"/>
                </a:lnTo>
                <a:lnTo>
                  <a:pt x="7297768" y="5089898"/>
                </a:lnTo>
                <a:cubicBezTo>
                  <a:pt x="7296519" y="5095057"/>
                  <a:pt x="7296302" y="5100805"/>
                  <a:pt x="7297750" y="5107454"/>
                </a:cubicBezTo>
                <a:cubicBezTo>
                  <a:pt x="7309447" y="5125240"/>
                  <a:pt x="7295812" y="5147341"/>
                  <a:pt x="7297014" y="5169708"/>
                </a:cubicBezTo>
                <a:lnTo>
                  <a:pt x="7300719" y="5180532"/>
                </a:lnTo>
                <a:lnTo>
                  <a:pt x="7295705" y="5210620"/>
                </a:lnTo>
                <a:lnTo>
                  <a:pt x="7296901" y="5212749"/>
                </a:lnTo>
                <a:cubicBezTo>
                  <a:pt x="7296704" y="5218058"/>
                  <a:pt x="7294377" y="5228574"/>
                  <a:pt x="7294523" y="5242477"/>
                </a:cubicBezTo>
                <a:lnTo>
                  <a:pt x="7297776" y="5296160"/>
                </a:lnTo>
                <a:lnTo>
                  <a:pt x="7289955" y="5304499"/>
                </a:lnTo>
                <a:lnTo>
                  <a:pt x="7286210" y="5305374"/>
                </a:lnTo>
                <a:lnTo>
                  <a:pt x="7286995" y="5320092"/>
                </a:lnTo>
                <a:lnTo>
                  <a:pt x="7281550" y="5330613"/>
                </a:lnTo>
                <a:lnTo>
                  <a:pt x="7285354" y="5340890"/>
                </a:lnTo>
                <a:lnTo>
                  <a:pt x="7281914" y="5354491"/>
                </a:lnTo>
                <a:cubicBezTo>
                  <a:pt x="7280017" y="5359352"/>
                  <a:pt x="7277725" y="5364763"/>
                  <a:pt x="7275918" y="5370917"/>
                </a:cubicBezTo>
                <a:lnTo>
                  <a:pt x="7267655" y="5384350"/>
                </a:lnTo>
                <a:lnTo>
                  <a:pt x="7263791" y="5406610"/>
                </a:lnTo>
                <a:cubicBezTo>
                  <a:pt x="7260956" y="5423841"/>
                  <a:pt x="7257650" y="5440271"/>
                  <a:pt x="7251522" y="5456222"/>
                </a:cubicBezTo>
                <a:cubicBezTo>
                  <a:pt x="7253699" y="5469913"/>
                  <a:pt x="7252931" y="5482529"/>
                  <a:pt x="7242311" y="5493751"/>
                </a:cubicBezTo>
                <a:cubicBezTo>
                  <a:pt x="7236636" y="5529727"/>
                  <a:pt x="7245809" y="5539513"/>
                  <a:pt x="7231835" y="5561252"/>
                </a:cubicBezTo>
                <a:cubicBezTo>
                  <a:pt x="7236311" y="5568555"/>
                  <a:pt x="7238499" y="5573475"/>
                  <a:pt x="7239152" y="5577121"/>
                </a:cubicBezTo>
                <a:cubicBezTo>
                  <a:pt x="7241111" y="5588065"/>
                  <a:pt x="7229268" y="5587525"/>
                  <a:pt x="7224043" y="5605355"/>
                </a:cubicBezTo>
                <a:cubicBezTo>
                  <a:pt x="7216774" y="5624244"/>
                  <a:pt x="7213225" y="5590845"/>
                  <a:pt x="7209229" y="5609118"/>
                </a:cubicBezTo>
                <a:cubicBezTo>
                  <a:pt x="7212098" y="5628346"/>
                  <a:pt x="7194168" y="5628785"/>
                  <a:pt x="7198222" y="5648700"/>
                </a:cubicBezTo>
                <a:cubicBezTo>
                  <a:pt x="7212577" y="5642705"/>
                  <a:pt x="7189541" y="5689259"/>
                  <a:pt x="7201221" y="5689771"/>
                </a:cubicBezTo>
                <a:cubicBezTo>
                  <a:pt x="7181618" y="5708428"/>
                  <a:pt x="7201258" y="5715573"/>
                  <a:pt x="7192555" y="5739098"/>
                </a:cubicBezTo>
                <a:cubicBezTo>
                  <a:pt x="7184486" y="5750478"/>
                  <a:pt x="7182208" y="5758416"/>
                  <a:pt x="7187522" y="5768603"/>
                </a:cubicBezTo>
                <a:cubicBezTo>
                  <a:pt x="7148692" y="5821144"/>
                  <a:pt x="7181577" y="5799065"/>
                  <a:pt x="7162500" y="5846928"/>
                </a:cubicBezTo>
                <a:lnTo>
                  <a:pt x="7160827" y="5850799"/>
                </a:lnTo>
                <a:lnTo>
                  <a:pt x="7163312" y="5866636"/>
                </a:lnTo>
                <a:cubicBezTo>
                  <a:pt x="7163884" y="5867070"/>
                  <a:pt x="7164455" y="5867505"/>
                  <a:pt x="7165029" y="5867939"/>
                </a:cubicBezTo>
                <a:lnTo>
                  <a:pt x="7142501" y="5914339"/>
                </a:lnTo>
                <a:lnTo>
                  <a:pt x="7143151" y="5921221"/>
                </a:lnTo>
                <a:lnTo>
                  <a:pt x="7123808" y="5950546"/>
                </a:lnTo>
                <a:lnTo>
                  <a:pt x="7116299" y="5966186"/>
                </a:lnTo>
                <a:lnTo>
                  <a:pt x="7106117" y="5983669"/>
                </a:lnTo>
                <a:lnTo>
                  <a:pt x="7109622" y="5995569"/>
                </a:lnTo>
                <a:cubicBezTo>
                  <a:pt x="7114727" y="6023526"/>
                  <a:pt x="7092983" y="6067450"/>
                  <a:pt x="7116605" y="6077139"/>
                </a:cubicBezTo>
                <a:cubicBezTo>
                  <a:pt x="7102148" y="6089933"/>
                  <a:pt x="7125501" y="6101908"/>
                  <a:pt x="7127573" y="6115892"/>
                </a:cubicBezTo>
                <a:cubicBezTo>
                  <a:pt x="7118381" y="6127056"/>
                  <a:pt x="7126331" y="6132595"/>
                  <a:pt x="7128098" y="6142737"/>
                </a:cubicBezTo>
                <a:cubicBezTo>
                  <a:pt x="7122429" y="6147329"/>
                  <a:pt x="7122724" y="6155912"/>
                  <a:pt x="7129375" y="6158833"/>
                </a:cubicBezTo>
                <a:cubicBezTo>
                  <a:pt x="7144709" y="6154689"/>
                  <a:pt x="7137060" y="6184499"/>
                  <a:pt x="7147635" y="6186714"/>
                </a:cubicBezTo>
                <a:cubicBezTo>
                  <a:pt x="7149842" y="6204016"/>
                  <a:pt x="7136414" y="6279145"/>
                  <a:pt x="7153343" y="6291871"/>
                </a:cubicBezTo>
                <a:cubicBezTo>
                  <a:pt x="7161381" y="6326852"/>
                  <a:pt x="7134450" y="6377408"/>
                  <a:pt x="7134923" y="6392273"/>
                </a:cubicBezTo>
                <a:cubicBezTo>
                  <a:pt x="7103997" y="6407024"/>
                  <a:pt x="7185503" y="6478818"/>
                  <a:pt x="7187236" y="6541940"/>
                </a:cubicBezTo>
                <a:cubicBezTo>
                  <a:pt x="7184250" y="6550446"/>
                  <a:pt x="7184290" y="6554993"/>
                  <a:pt x="7191340" y="6557275"/>
                </a:cubicBezTo>
                <a:cubicBezTo>
                  <a:pt x="7195412" y="6573685"/>
                  <a:pt x="7202070" y="6606060"/>
                  <a:pt x="7211670" y="6640404"/>
                </a:cubicBezTo>
                <a:cubicBezTo>
                  <a:pt x="7219591" y="6666216"/>
                  <a:pt x="7212698" y="6793331"/>
                  <a:pt x="7221085" y="6827708"/>
                </a:cubicBezTo>
                <a:lnTo>
                  <a:pt x="7227698" y="6857999"/>
                </a:lnTo>
                <a:lnTo>
                  <a:pt x="0" y="685799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66344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CB8644C-FA3E-0173-0A6E-EC66073B4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Karjala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920E8B-57BB-15B9-E512-510970D5F0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0936" y="2660904"/>
            <a:ext cx="4818888" cy="354787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 dirty="0"/>
              <a:t>On </a:t>
            </a:r>
            <a:r>
              <a:rPr lang="en-US" sz="2200" dirty="0" err="1"/>
              <a:t>alue</a:t>
            </a:r>
            <a:r>
              <a:rPr lang="en-US" sz="2200" dirty="0"/>
              <a:t>, </a:t>
            </a:r>
            <a:r>
              <a:rPr lang="en-US" sz="2200" dirty="0" err="1"/>
              <a:t>joka</a:t>
            </a:r>
            <a:r>
              <a:rPr lang="en-US" sz="2200" dirty="0"/>
              <a:t> on </a:t>
            </a:r>
            <a:r>
              <a:rPr lang="en-US" sz="2200" dirty="0" err="1"/>
              <a:t>sekä</a:t>
            </a:r>
            <a:r>
              <a:rPr lang="en-US" sz="2200" dirty="0"/>
              <a:t> </a:t>
            </a:r>
            <a:r>
              <a:rPr lang="en-US" sz="2200" dirty="0" err="1"/>
              <a:t>Suomen</a:t>
            </a:r>
            <a:r>
              <a:rPr lang="en-US" sz="2200" dirty="0"/>
              <a:t>, </a:t>
            </a:r>
            <a:r>
              <a:rPr lang="en-US" sz="2200" dirty="0" err="1"/>
              <a:t>että</a:t>
            </a:r>
            <a:r>
              <a:rPr lang="en-US" sz="2200" dirty="0"/>
              <a:t> </a:t>
            </a:r>
            <a:r>
              <a:rPr lang="en-US" sz="2200" dirty="0" err="1"/>
              <a:t>Venäjän</a:t>
            </a:r>
            <a:r>
              <a:rPr lang="en-US" sz="2200" dirty="0"/>
              <a:t> </a:t>
            </a:r>
            <a:r>
              <a:rPr lang="en-US" sz="2200" dirty="0" err="1"/>
              <a:t>puolella</a:t>
            </a:r>
            <a:r>
              <a:rPr lang="en-US" sz="2200" dirty="0"/>
              <a:t>. </a:t>
            </a:r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 err="1"/>
              <a:t>Valistaminen</a:t>
            </a:r>
            <a:r>
              <a:rPr lang="en-US" sz="2200" dirty="0"/>
              <a:t> </a:t>
            </a:r>
            <a:r>
              <a:rPr lang="en-US" sz="2200" dirty="0" err="1"/>
              <a:t>tarkoittaa</a:t>
            </a:r>
            <a:r>
              <a:rPr lang="en-US" sz="2200" dirty="0"/>
              <a:t> </a:t>
            </a:r>
            <a:r>
              <a:rPr lang="en-US" sz="2200" dirty="0" err="1"/>
              <a:t>samaa</a:t>
            </a:r>
            <a:r>
              <a:rPr lang="en-US" sz="2200" dirty="0"/>
              <a:t> </a:t>
            </a:r>
            <a:r>
              <a:rPr lang="en-US" sz="2200" dirty="0" err="1"/>
              <a:t>kuin</a:t>
            </a:r>
            <a:r>
              <a:rPr lang="en-US" sz="2200" dirty="0"/>
              <a:t> </a:t>
            </a:r>
            <a:r>
              <a:rPr lang="en-US" sz="2200" b="1" dirty="0" err="1"/>
              <a:t>opettaminen</a:t>
            </a:r>
            <a:r>
              <a:rPr lang="en-US" sz="2200" b="1" dirty="0"/>
              <a:t> tai </a:t>
            </a:r>
            <a:r>
              <a:rPr lang="en-US" sz="2200" b="1" dirty="0" err="1"/>
              <a:t>kertominen</a:t>
            </a:r>
            <a:r>
              <a:rPr lang="en-US" sz="2200" b="1" dirty="0"/>
              <a:t>. 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E00E0D14-B203-3B02-14D8-6A9E4BAE94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03986" y="640080"/>
            <a:ext cx="3249091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17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F58EDD9-0685-44E6-9B72-108BB10E1A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FB831E7-F98B-1BFC-7617-AE736ADD0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46" y="640080"/>
            <a:ext cx="6562262" cy="4735787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dirty="0"/>
              <a:t>1000 </a:t>
            </a:r>
            <a:r>
              <a:rPr lang="en-US" sz="4000" dirty="0" err="1"/>
              <a:t>vuotta</a:t>
            </a:r>
            <a:r>
              <a:rPr lang="en-US" sz="4000" dirty="0"/>
              <a:t> </a:t>
            </a:r>
            <a:r>
              <a:rPr lang="en-US" sz="4000" dirty="0" err="1"/>
              <a:t>sitten</a:t>
            </a:r>
            <a:r>
              <a:rPr lang="en-US" sz="4000" dirty="0"/>
              <a:t> </a:t>
            </a:r>
            <a:r>
              <a:rPr lang="en-US" sz="4000" dirty="0" err="1"/>
              <a:t>Suomessa</a:t>
            </a:r>
            <a:r>
              <a:rPr lang="en-US" sz="4000" dirty="0"/>
              <a:t> </a:t>
            </a:r>
            <a:r>
              <a:rPr lang="en-US" sz="4000" dirty="0" err="1"/>
              <a:t>oli</a:t>
            </a:r>
            <a:r>
              <a:rPr lang="en-US" sz="4000" dirty="0"/>
              <a:t> </a:t>
            </a:r>
            <a:r>
              <a:rPr lang="en-US" sz="4000" dirty="0" err="1"/>
              <a:t>kalevalainen</a:t>
            </a:r>
            <a:r>
              <a:rPr lang="en-US" sz="4000" dirty="0"/>
              <a:t> </a:t>
            </a:r>
            <a:r>
              <a:rPr lang="en-US" sz="4000" dirty="0" err="1"/>
              <a:t>luonnonuskonto</a:t>
            </a:r>
            <a:r>
              <a:rPr lang="en-US" sz="4000" dirty="0"/>
              <a:t>, </a:t>
            </a:r>
            <a:r>
              <a:rPr lang="en-US" sz="4000" dirty="0" err="1"/>
              <a:t>eikä</a:t>
            </a:r>
            <a:r>
              <a:rPr lang="en-US" sz="4000" dirty="0"/>
              <a:t> </a:t>
            </a:r>
            <a:r>
              <a:rPr lang="en-US" sz="4000" dirty="0" err="1"/>
              <a:t>Jeesuksesta</a:t>
            </a:r>
            <a:r>
              <a:rPr lang="en-US" sz="4000" dirty="0"/>
              <a:t> tai </a:t>
            </a:r>
            <a:r>
              <a:rPr lang="en-US" sz="4000" dirty="0" err="1"/>
              <a:t>kristinuskosta</a:t>
            </a:r>
            <a:r>
              <a:rPr lang="en-US" sz="4000" dirty="0"/>
              <a:t> </a:t>
            </a:r>
            <a:r>
              <a:rPr lang="en-US" sz="4000" dirty="0" err="1"/>
              <a:t>oltu</a:t>
            </a:r>
            <a:r>
              <a:rPr lang="en-US" sz="4000" dirty="0"/>
              <a:t> </a:t>
            </a:r>
            <a:r>
              <a:rPr lang="en-US" sz="4000" dirty="0" err="1"/>
              <a:t>kuultu</a:t>
            </a:r>
            <a:r>
              <a:rPr lang="en-US" sz="4000" dirty="0"/>
              <a:t>. </a:t>
            </a:r>
          </a:p>
        </p:txBody>
      </p:sp>
      <p:pic>
        <p:nvPicPr>
          <p:cNvPr id="5" name="Sisällön paikkamerkki 4" descr="hi muinaisukovppieni">
            <a:extLst>
              <a:ext uri="{FF2B5EF4-FFF2-40B4-BE49-F238E27FC236}">
                <a16:creationId xmlns:a16="http://schemas.microsoft.com/office/drawing/2014/main" id="{2B3AAAB8-F29F-04A4-941E-D8CAAFDCBA7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3082"/>
          <a:stretch>
            <a:fillRect/>
          </a:stretch>
        </p:blipFill>
        <p:spPr>
          <a:xfrm>
            <a:off x="7552944" y="10"/>
            <a:ext cx="463600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016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1536BB-B766-B095-2C1E-C9F4FAB8C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15367"/>
          </a:xfrm>
        </p:spPr>
        <p:txBody>
          <a:bodyPr>
            <a:normAutofit/>
          </a:bodyPr>
          <a:lstStyle/>
          <a:p>
            <a:r>
              <a:rPr lang="fi-FI" sz="2800" dirty="0"/>
              <a:t>Venäjältä ja Kreikasta tuli munkkeja, jotka halusivat kertoa kristinuskosta Pohjoisessa asuvalle kansalle. </a:t>
            </a:r>
            <a:br>
              <a:rPr lang="fi-FI" sz="2800" dirty="0"/>
            </a:br>
            <a:br>
              <a:rPr lang="fi-FI" sz="2800" dirty="0"/>
            </a:br>
            <a:r>
              <a:rPr lang="fi-FI" sz="2800" dirty="0"/>
              <a:t>Kauppiaat toivat muilta mailta ristejä ja ikoneita.  </a:t>
            </a:r>
          </a:p>
        </p:txBody>
      </p:sp>
      <p:pic>
        <p:nvPicPr>
          <p:cNvPr id="5" name="Sisällön paikkamerkki 4" descr="hi lhetysmunkki">
            <a:extLst>
              <a:ext uri="{FF2B5EF4-FFF2-40B4-BE49-F238E27FC236}">
                <a16:creationId xmlns:a16="http://schemas.microsoft.com/office/drawing/2014/main" id="{5DA81795-9D2D-ACEF-8BC0-586248420EA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flipH="1">
            <a:off x="7430868" y="2141537"/>
            <a:ext cx="3633205" cy="4351338"/>
          </a:xfrm>
          <a:prstGeom prst="rect">
            <a:avLst/>
          </a:prstGeom>
        </p:spPr>
      </p:pic>
      <p:pic>
        <p:nvPicPr>
          <p:cNvPr id="6" name="Sisällön paikkamerkki 5" descr="hi kauppias ja karjalaiset">
            <a:extLst>
              <a:ext uri="{FF2B5EF4-FFF2-40B4-BE49-F238E27FC236}">
                <a16:creationId xmlns:a16="http://schemas.microsoft.com/office/drawing/2014/main" id="{E94C1497-24BB-5972-8E69-B376E6DF00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127927" y="1992962"/>
            <a:ext cx="5181600" cy="420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92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A203437-703A-4E00-A8C0-91D328D6C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3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E4DE253-8291-CAA1-0345-9F000DC89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09" y="502400"/>
            <a:ext cx="3367171" cy="18180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Karjalan valistajiksi kutsutaan erityisesti </a:t>
            </a:r>
            <a:r>
              <a:rPr lang="en-US"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heitä, jotka perustivat Karjalaan luostareita. 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84C51DB8-7B8B-A86A-8159-27FAD7BA2A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41414"/>
          <a:stretch>
            <a:fillRect/>
          </a:stretch>
        </p:blipFill>
        <p:spPr>
          <a:xfrm>
            <a:off x="4555236" y="6"/>
            <a:ext cx="7636763" cy="2762724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D84038B-4A56-439B-A184-79B2D4506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762729"/>
            <a:ext cx="1219200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7" name="Kuva 6" descr="hi ilja ja trifon">
            <a:extLst>
              <a:ext uri="{FF2B5EF4-FFF2-40B4-BE49-F238E27FC236}">
                <a16:creationId xmlns:a16="http://schemas.microsoft.com/office/drawing/2014/main" id="{B51ECA9F-400C-3024-6A86-0B59925601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363" r="-4" b="-4"/>
          <a:stretch>
            <a:fillRect/>
          </a:stretch>
        </p:blipFill>
        <p:spPr>
          <a:xfrm>
            <a:off x="-1" y="2826737"/>
            <a:ext cx="4565779" cy="4031263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FE3852-FD1E-7CD0-E7DD-F9E747E16E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49633" y="3455208"/>
            <a:ext cx="5742432" cy="32771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 err="1"/>
              <a:t>Luostari</a:t>
            </a:r>
            <a:r>
              <a:rPr lang="en-US" sz="2000" dirty="0"/>
              <a:t> = </a:t>
            </a:r>
            <a:r>
              <a:rPr lang="en-US" sz="2000" dirty="0" err="1"/>
              <a:t>paikka</a:t>
            </a:r>
            <a:r>
              <a:rPr lang="en-US" sz="2000" dirty="0"/>
              <a:t>, </a:t>
            </a:r>
            <a:r>
              <a:rPr lang="en-US" sz="2000" dirty="0" err="1"/>
              <a:t>jossa</a:t>
            </a:r>
            <a:r>
              <a:rPr lang="en-US" sz="2000" dirty="0"/>
              <a:t> </a:t>
            </a:r>
            <a:r>
              <a:rPr lang="en-US" sz="2000" dirty="0" err="1"/>
              <a:t>asuu</a:t>
            </a:r>
            <a:r>
              <a:rPr lang="en-US" sz="2000" dirty="0"/>
              <a:t> </a:t>
            </a:r>
            <a:r>
              <a:rPr lang="en-US" sz="2000" dirty="0" err="1"/>
              <a:t>ihmisiä</a:t>
            </a:r>
            <a:r>
              <a:rPr lang="en-US" sz="2000" dirty="0"/>
              <a:t>, </a:t>
            </a:r>
            <a:r>
              <a:rPr lang="en-US" sz="2000" dirty="0" err="1"/>
              <a:t>jotka</a:t>
            </a:r>
            <a:r>
              <a:rPr lang="en-US" sz="2000" dirty="0"/>
              <a:t> </a:t>
            </a:r>
            <a:r>
              <a:rPr lang="en-US" sz="2000" dirty="0" err="1"/>
              <a:t>haluavat</a:t>
            </a:r>
            <a:r>
              <a:rPr lang="en-US" sz="2000" dirty="0"/>
              <a:t> </a:t>
            </a:r>
            <a:r>
              <a:rPr lang="en-US" sz="2000" dirty="0" err="1"/>
              <a:t>omistaa</a:t>
            </a:r>
            <a:r>
              <a:rPr lang="en-US" sz="2000" dirty="0"/>
              <a:t> </a:t>
            </a:r>
            <a:r>
              <a:rPr lang="en-US" sz="2000" dirty="0" err="1"/>
              <a:t>elämänsä</a:t>
            </a:r>
            <a:r>
              <a:rPr lang="en-US" sz="2000" dirty="0"/>
              <a:t> </a:t>
            </a:r>
            <a:r>
              <a:rPr lang="en-US" sz="2000" dirty="0" err="1"/>
              <a:t>kirkolle</a:t>
            </a:r>
            <a:r>
              <a:rPr lang="en-US" sz="2000" dirty="0"/>
              <a:t> ja </a:t>
            </a:r>
            <a:r>
              <a:rPr lang="en-US" sz="2000" dirty="0" err="1"/>
              <a:t>rukoukselle</a:t>
            </a:r>
            <a:r>
              <a:rPr lang="en-US" sz="2000" dirty="0"/>
              <a:t>. </a:t>
            </a:r>
          </a:p>
          <a:p>
            <a:r>
              <a:rPr lang="en-US" sz="2000" dirty="0" err="1"/>
              <a:t>Luostarissa</a:t>
            </a:r>
            <a:r>
              <a:rPr lang="en-US" sz="2000" dirty="0"/>
              <a:t> on </a:t>
            </a:r>
            <a:r>
              <a:rPr lang="en-US" sz="2000" dirty="0" err="1"/>
              <a:t>kirkko</a:t>
            </a:r>
            <a:r>
              <a:rPr lang="en-US" sz="2000" dirty="0"/>
              <a:t> ja </a:t>
            </a:r>
            <a:r>
              <a:rPr lang="en-US" sz="2000" dirty="0" err="1"/>
              <a:t>munkkien</a:t>
            </a:r>
            <a:r>
              <a:rPr lang="en-US" sz="2000" dirty="0"/>
              <a:t> </a:t>
            </a:r>
            <a:r>
              <a:rPr lang="en-US" sz="2000" dirty="0" err="1"/>
              <a:t>koti</a:t>
            </a:r>
            <a:r>
              <a:rPr lang="en-US" sz="2000" dirty="0"/>
              <a:t>. </a:t>
            </a:r>
          </a:p>
          <a:p>
            <a:endParaRPr lang="en-US" sz="2000" dirty="0"/>
          </a:p>
          <a:p>
            <a:r>
              <a:rPr lang="en-US" sz="2000" dirty="0" err="1"/>
              <a:t>Монастырь</a:t>
            </a:r>
            <a:r>
              <a:rPr lang="en-US" sz="2000" dirty="0"/>
              <a:t> = </a:t>
            </a:r>
            <a:r>
              <a:rPr lang="en-US" sz="2000" dirty="0" err="1"/>
              <a:t>luostari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(</a:t>
            </a:r>
            <a:r>
              <a:rPr lang="en-US" sz="2000" dirty="0" err="1"/>
              <a:t>Aluksi</a:t>
            </a:r>
            <a:r>
              <a:rPr lang="en-US" sz="2000" dirty="0"/>
              <a:t> </a:t>
            </a:r>
            <a:r>
              <a:rPr lang="en-US" sz="2000" dirty="0" err="1"/>
              <a:t>luostarit</a:t>
            </a:r>
            <a:r>
              <a:rPr lang="en-US" sz="2000" dirty="0"/>
              <a:t> </a:t>
            </a:r>
            <a:r>
              <a:rPr lang="en-US" sz="2000" dirty="0" err="1"/>
              <a:t>eivät</a:t>
            </a:r>
            <a:r>
              <a:rPr lang="en-US" sz="2000" dirty="0"/>
              <a:t> </a:t>
            </a:r>
            <a:r>
              <a:rPr lang="en-US" sz="2000" dirty="0" err="1"/>
              <a:t>olleen</a:t>
            </a:r>
            <a:r>
              <a:rPr lang="en-US" sz="2000" dirty="0"/>
              <a:t> </a:t>
            </a:r>
            <a:r>
              <a:rPr lang="en-US" sz="2000" dirty="0" err="1"/>
              <a:t>ihan</a:t>
            </a:r>
            <a:r>
              <a:rPr lang="en-US" sz="2000" dirty="0"/>
              <a:t> </a:t>
            </a:r>
            <a:r>
              <a:rPr lang="en-US" sz="2000" dirty="0" err="1"/>
              <a:t>noin</a:t>
            </a:r>
            <a:r>
              <a:rPr lang="en-US" sz="2000" dirty="0"/>
              <a:t> </a:t>
            </a:r>
            <a:r>
              <a:rPr lang="en-US" sz="2000" dirty="0" err="1"/>
              <a:t>hienoja</a:t>
            </a:r>
            <a:r>
              <a:rPr lang="en-US" sz="2000" dirty="0"/>
              <a:t> </a:t>
            </a:r>
            <a:r>
              <a:rPr lang="en-US" sz="2000" dirty="0" err="1"/>
              <a:t>kuin</a:t>
            </a:r>
            <a:r>
              <a:rPr lang="en-US" sz="2000" dirty="0"/>
              <a:t> </a:t>
            </a:r>
            <a:r>
              <a:rPr lang="en-US" sz="2000" dirty="0" err="1"/>
              <a:t>kuvassa</a:t>
            </a:r>
            <a:r>
              <a:rPr lang="en-US" sz="2000" dirty="0"/>
              <a:t>…)</a:t>
            </a:r>
          </a:p>
          <a:p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F96EE13-2C4D-4262-812E-DDE5FC35F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58239" y="3396995"/>
            <a:ext cx="6858002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518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hi ilja kastaa">
            <a:extLst>
              <a:ext uri="{FF2B5EF4-FFF2-40B4-BE49-F238E27FC236}">
                <a16:creationId xmlns:a16="http://schemas.microsoft.com/office/drawing/2014/main" id="{019F3E6F-ACBE-A944-C45B-11C2130EE5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2449" r="1455"/>
          <a:stretch>
            <a:fillRect/>
          </a:stretch>
        </p:blipFill>
        <p:spPr>
          <a:xfrm>
            <a:off x="6096010" y="1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D9A3044-DBF8-E358-CD19-49619759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158850"/>
            <a:ext cx="6931319" cy="14931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Luostarien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vuoksi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karjalaisista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tuli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ortodokseja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Munkit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opettivat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(</a:t>
            </a: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valistivat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) ja </a:t>
            </a: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kastoivat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karjalaisia</a:t>
            </a:r>
            <a:r>
              <a:rPr lang="en-US" sz="2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.  </a:t>
            </a:r>
          </a:p>
        </p:txBody>
      </p:sp>
      <p:pic>
        <p:nvPicPr>
          <p:cNvPr id="6" name="Sisällön paikkamerkki 5" descr="hi ilja">
            <a:extLst>
              <a:ext uri="{FF2B5EF4-FFF2-40B4-BE49-F238E27FC236}">
                <a16:creationId xmlns:a16="http://schemas.microsoft.com/office/drawing/2014/main" id="{A947AEFB-8E87-BD3A-4347-F4809642C4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6465" r="-2" b="22249"/>
          <a:stretch>
            <a:fillRect/>
          </a:stretch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2157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A38097B-38F2-20CD-4774-0EE786AF0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/>
              <a:t>Karjalan valistajien juhla on samana päivänä, kun luterilaisen kirkon pyhäinpäivä. 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EECFD4F-0EA4-F334-B53A-FEAA9D9D7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200"/>
              <a:t>Se on aina lauantaina. </a:t>
            </a:r>
          </a:p>
          <a:p>
            <a:pPr marL="0"/>
            <a:endParaRPr lang="en-US" sz="2200"/>
          </a:p>
          <a:p>
            <a:pPr marL="0"/>
            <a:r>
              <a:rPr lang="en-US" sz="2200"/>
              <a:t>Ajankohta on 31.10. – 6.11. välisenä lauantaina. </a:t>
            </a:r>
          </a:p>
          <a:p>
            <a:pPr marL="0"/>
            <a:endParaRPr lang="en-US" sz="2200"/>
          </a:p>
          <a:p>
            <a:pPr marL="0"/>
            <a:r>
              <a:rPr lang="en-US" sz="2200"/>
              <a:t>Nykyään Suomessa vietetään samoihin aikoihin myös Halloweenia. 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508F9FF-75D9-A537-93CB-D623D083D56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2" b="29465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31970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48A0A48-6C9E-976C-1572-92D9365B7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/>
              <a:t>Pyhäinpäivä = kuolleiden läheisten muistelupäivä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FDE6B8-9BD5-9FBE-5718-7A358AF252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200"/>
              <a:t>Suomessa on tapana viedä haudoille kynttilöitä. </a:t>
            </a:r>
          </a:p>
          <a:p>
            <a:r>
              <a:rPr lang="en-US" sz="2200"/>
              <a:t>Tunnelma voi olla surullinen</a:t>
            </a:r>
          </a:p>
          <a:p>
            <a:r>
              <a:rPr lang="en-US" sz="2200"/>
              <a:t>Myös moni ortodoksi käy silloin haudoilla. </a:t>
            </a:r>
          </a:p>
        </p:txBody>
      </p:sp>
      <p:pic>
        <p:nvPicPr>
          <p:cNvPr id="5" name="Sisällön paikkamerkki 4" descr="Pyhäinpäivänä suru ja ikävä saavat näkyä. Suru syttyy hautausmaiden kynttilämereksi. Kynttilä on sanaton rukous, mutta samalla se viittaa jo väliverhon toiselle puolelle, iankaikkisen elämän toivoon. Kuva: Sirpa Päivinen">
            <a:extLst>
              <a:ext uri="{FF2B5EF4-FFF2-40B4-BE49-F238E27FC236}">
                <a16:creationId xmlns:a16="http://schemas.microsoft.com/office/drawing/2014/main" id="{D32DB488-F8F1-E832-9C0A-E7354A6530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15931" r="17115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06370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B2C5240-6D5D-DBA0-3F0E-8F9F049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609" y="679731"/>
            <a:ext cx="4171994" cy="37365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Karjalan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vanhat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luostarit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sekä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Lapissa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oleva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Petsamon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luostari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Luostarien sijainnit kartta väri copy">
            <a:extLst>
              <a:ext uri="{FF2B5EF4-FFF2-40B4-BE49-F238E27FC236}">
                <a16:creationId xmlns:a16="http://schemas.microsoft.com/office/drawing/2014/main" id="{F9DFED38-92E1-C9D0-423F-C1082DF8CC4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01704" y="557360"/>
            <a:ext cx="3886565" cy="563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224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38D448-8FB1-01BA-BA2E-AEC70B0C1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Nykyään luostareita on Suomessa kaksi. Ne sijaitsevat Heinävedellä. 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65466F2-5A12-471B-C593-26D3AFA726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Valamon munkkiluostari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D0B4884-451B-1F27-D387-0C0CF9A813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i-FI" dirty="0"/>
              <a:t>Lintulan nunnaluostari</a:t>
            </a:r>
          </a:p>
        </p:txBody>
      </p:sp>
      <p:pic>
        <p:nvPicPr>
          <p:cNvPr id="10" name="Sisällön paikkamerkki 9" descr="IMG 2244">
            <a:extLst>
              <a:ext uri="{FF2B5EF4-FFF2-40B4-BE49-F238E27FC236}">
                <a16:creationId xmlns:a16="http://schemas.microsoft.com/office/drawing/2014/main" id="{C238755B-844E-FFC4-1B70-B0E6FEC1774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172200" y="2621799"/>
            <a:ext cx="5183188" cy="3451139"/>
          </a:xfrm>
          <a:prstGeom prst="rect">
            <a:avLst/>
          </a:prstGeom>
        </p:spPr>
      </p:pic>
      <p:pic>
        <p:nvPicPr>
          <p:cNvPr id="11" name="Sisällön paikkamerkki 10" descr="Valamon Luostari, Heinävesi- Parhaat tarjoukset | Agoda.com">
            <a:extLst>
              <a:ext uri="{FF2B5EF4-FFF2-40B4-BE49-F238E27FC236}">
                <a16:creationId xmlns:a16="http://schemas.microsoft.com/office/drawing/2014/main" id="{819A2F4A-6927-9229-9824-C6FFAEB547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37431" y="2761456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869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CAEE19A-47DB-FAC8-ABF5-C0E4BA616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/>
              <a:t>Tunnetuimmat Karjalan valistajat: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7C6C68-48B9-391E-ED4F-6A2D305A21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0339" y="4636008"/>
            <a:ext cx="3734014" cy="15727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/>
              <a:t>Valamon luostarin perustajat Sergei ja Herman Valamolainen 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4915303-A4FA-3C1D-7656-9DAF6277D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3236" r="2" b="3268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896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4D4677D2-D5AC-4CF9-9EED-2B89D0A1C2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695F69-7001-421E-98A8-E74156934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Pyhittäjä Arseni Konevitsalainen - Käsinmaalatut Pyhien ikonit - 120820241217 - 1">
            <a:extLst>
              <a:ext uri="{FF2B5EF4-FFF2-40B4-BE49-F238E27FC236}">
                <a16:creationId xmlns:a16="http://schemas.microsoft.com/office/drawing/2014/main" id="{05A27467-67FB-B423-FD85-C6E16F56CD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r="-2" b="6623"/>
          <a:stretch>
            <a:fillRect/>
          </a:stretch>
        </p:blipFill>
        <p:spPr>
          <a:xfrm>
            <a:off x="6130066" y="0"/>
            <a:ext cx="6095999" cy="6857990"/>
          </a:xfrm>
          <a:custGeom>
            <a:avLst/>
            <a:gdLst/>
            <a:ahLst/>
            <a:cxnLst/>
            <a:rect l="l" t="t" r="r" b="b"/>
            <a:pathLst>
              <a:path w="6095999" h="6858000"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4220980" y="6857999"/>
                </a:lnTo>
                <a:lnTo>
                  <a:pt x="4213164" y="6851010"/>
                </a:lnTo>
                <a:cubicBezTo>
                  <a:pt x="4181666" y="6825777"/>
                  <a:pt x="4066661" y="6744343"/>
                  <a:pt x="4062999" y="6737842"/>
                </a:cubicBezTo>
                <a:cubicBezTo>
                  <a:pt x="4024279" y="6693220"/>
                  <a:pt x="4060463" y="6731339"/>
                  <a:pt x="3994350" y="6686435"/>
                </a:cubicBezTo>
                <a:cubicBezTo>
                  <a:pt x="3947033" y="6670674"/>
                  <a:pt x="3899856" y="6566625"/>
                  <a:pt x="3859426" y="6512643"/>
                </a:cubicBezTo>
                <a:cubicBezTo>
                  <a:pt x="3843619" y="6494605"/>
                  <a:pt x="3819111" y="6476220"/>
                  <a:pt x="3795266" y="6469055"/>
                </a:cubicBezTo>
                <a:cubicBezTo>
                  <a:pt x="3772240" y="6479507"/>
                  <a:pt x="3769424" y="6446115"/>
                  <a:pt x="3752228" y="6440526"/>
                </a:cubicBezTo>
                <a:cubicBezTo>
                  <a:pt x="3742060" y="6447641"/>
                  <a:pt x="3719048" y="6424775"/>
                  <a:pt x="3716355" y="6414007"/>
                </a:cubicBezTo>
                <a:cubicBezTo>
                  <a:pt x="3729286" y="6392352"/>
                  <a:pt x="3629924" y="6387100"/>
                  <a:pt x="3629916" y="6370687"/>
                </a:cubicBezTo>
                <a:cubicBezTo>
                  <a:pt x="3600280" y="6362353"/>
                  <a:pt x="3495200" y="6368444"/>
                  <a:pt x="3479034" y="6339494"/>
                </a:cubicBezTo>
                <a:cubicBezTo>
                  <a:pt x="3420435" y="6317314"/>
                  <a:pt x="3345614" y="6290932"/>
                  <a:pt x="3319627" y="6285893"/>
                </a:cubicBezTo>
                <a:cubicBezTo>
                  <a:pt x="3282294" y="6327705"/>
                  <a:pt x="3185936" y="6185255"/>
                  <a:pt x="3075494" y="6164273"/>
                </a:cubicBezTo>
                <a:cubicBezTo>
                  <a:pt x="3059427" y="6166243"/>
                  <a:pt x="3051440" y="6164859"/>
                  <a:pt x="3050019" y="6153683"/>
                </a:cubicBezTo>
                <a:cubicBezTo>
                  <a:pt x="3016030" y="6146243"/>
                  <a:pt x="2991340" y="6114870"/>
                  <a:pt x="2963636" y="6123708"/>
                </a:cubicBezTo>
                <a:cubicBezTo>
                  <a:pt x="2928425" y="6105855"/>
                  <a:pt x="2947049" y="6092097"/>
                  <a:pt x="2914912" y="6078439"/>
                </a:cubicBezTo>
                <a:lnTo>
                  <a:pt x="2770812" y="6041758"/>
                </a:lnTo>
                <a:cubicBezTo>
                  <a:pt x="2750466" y="6034724"/>
                  <a:pt x="2729222" y="6014032"/>
                  <a:pt x="2708585" y="6007728"/>
                </a:cubicBezTo>
                <a:lnTo>
                  <a:pt x="2687072" y="6003931"/>
                </a:lnTo>
                <a:lnTo>
                  <a:pt x="2674457" y="5991515"/>
                </a:lnTo>
                <a:cubicBezTo>
                  <a:pt x="2668773" y="5988707"/>
                  <a:pt x="2661696" y="5988167"/>
                  <a:pt x="2652298" y="5991525"/>
                </a:cubicBezTo>
                <a:cubicBezTo>
                  <a:pt x="2634345" y="5986939"/>
                  <a:pt x="2583809" y="5969299"/>
                  <a:pt x="2566743" y="5963996"/>
                </a:cubicBezTo>
                <a:lnTo>
                  <a:pt x="2549903" y="5959709"/>
                </a:lnTo>
                <a:lnTo>
                  <a:pt x="2542177" y="5951723"/>
                </a:lnTo>
                <a:cubicBezTo>
                  <a:pt x="2529898" y="5945994"/>
                  <a:pt x="2498812" y="5935402"/>
                  <a:pt x="2476225" y="5925338"/>
                </a:cubicBezTo>
                <a:cubicBezTo>
                  <a:pt x="2457810" y="5911056"/>
                  <a:pt x="2433846" y="5899348"/>
                  <a:pt x="2406656" y="5891344"/>
                </a:cubicBezTo>
                <a:cubicBezTo>
                  <a:pt x="2400991" y="5896275"/>
                  <a:pt x="2393612" y="5885783"/>
                  <a:pt x="2389160" y="5883030"/>
                </a:cubicBezTo>
                <a:cubicBezTo>
                  <a:pt x="2387458" y="5886701"/>
                  <a:pt x="2375233" y="5885881"/>
                  <a:pt x="2372540" y="5881920"/>
                </a:cubicBezTo>
                <a:cubicBezTo>
                  <a:pt x="2293168" y="5849488"/>
                  <a:pt x="2325743" y="5894734"/>
                  <a:pt x="2283811" y="5862541"/>
                </a:cubicBezTo>
                <a:cubicBezTo>
                  <a:pt x="2275730" y="5859531"/>
                  <a:pt x="2268484" y="5859925"/>
                  <a:pt x="2261759" y="5861764"/>
                </a:cubicBezTo>
                <a:lnTo>
                  <a:pt x="2219265" y="5849327"/>
                </a:lnTo>
                <a:cubicBezTo>
                  <a:pt x="2203078" y="5842651"/>
                  <a:pt x="2185672" y="5837119"/>
                  <a:pt x="2167456" y="5832891"/>
                </a:cubicBezTo>
                <a:cubicBezTo>
                  <a:pt x="2161387" y="5839963"/>
                  <a:pt x="2149583" y="5826532"/>
                  <a:pt x="2143288" y="5823218"/>
                </a:cubicBezTo>
                <a:cubicBezTo>
                  <a:pt x="2141966" y="5828274"/>
                  <a:pt x="2126227" y="5828196"/>
                  <a:pt x="2121889" y="5823116"/>
                </a:cubicBezTo>
                <a:cubicBezTo>
                  <a:pt x="2013448" y="5786297"/>
                  <a:pt x="2065303" y="5844161"/>
                  <a:pt x="2004548" y="5804552"/>
                </a:cubicBezTo>
                <a:cubicBezTo>
                  <a:pt x="1993575" y="5801194"/>
                  <a:pt x="1984449" y="5802325"/>
                  <a:pt x="1976317" y="5805346"/>
                </a:cubicBezTo>
                <a:lnTo>
                  <a:pt x="1960968" y="5813703"/>
                </a:lnTo>
                <a:lnTo>
                  <a:pt x="1951886" y="5808313"/>
                </a:lnTo>
                <a:cubicBezTo>
                  <a:pt x="1914205" y="5801767"/>
                  <a:pt x="1900427" y="5810657"/>
                  <a:pt x="1881129" y="5796205"/>
                </a:cubicBezTo>
                <a:cubicBezTo>
                  <a:pt x="1847467" y="5788576"/>
                  <a:pt x="1808824" y="5783942"/>
                  <a:pt x="1778393" y="5776687"/>
                </a:cubicBezTo>
                <a:cubicBezTo>
                  <a:pt x="1764338" y="5756704"/>
                  <a:pt x="1721542" y="5761928"/>
                  <a:pt x="1698544" y="5752677"/>
                </a:cubicBezTo>
                <a:cubicBezTo>
                  <a:pt x="1688689" y="5744367"/>
                  <a:pt x="1680710" y="5741898"/>
                  <a:pt x="1667763" y="5746936"/>
                </a:cubicBezTo>
                <a:cubicBezTo>
                  <a:pt x="1622782" y="5706970"/>
                  <a:pt x="1636232" y="5740258"/>
                  <a:pt x="1589890" y="5720079"/>
                </a:cubicBezTo>
                <a:cubicBezTo>
                  <a:pt x="1550522" y="5700408"/>
                  <a:pt x="1504390" y="5684235"/>
                  <a:pt x="1470745" y="5647268"/>
                </a:cubicBezTo>
                <a:cubicBezTo>
                  <a:pt x="1465307" y="5637473"/>
                  <a:pt x="1447590" y="5631171"/>
                  <a:pt x="1431171" y="5633192"/>
                </a:cubicBezTo>
                <a:cubicBezTo>
                  <a:pt x="1428344" y="5633540"/>
                  <a:pt x="1425665" y="5634127"/>
                  <a:pt x="1423215" y="5634934"/>
                </a:cubicBezTo>
                <a:cubicBezTo>
                  <a:pt x="1404063" y="5609561"/>
                  <a:pt x="1384477" y="5616951"/>
                  <a:pt x="1377158" y="5600720"/>
                </a:cubicBezTo>
                <a:cubicBezTo>
                  <a:pt x="1337416" y="5587406"/>
                  <a:pt x="1299119" y="5594952"/>
                  <a:pt x="1292001" y="5580595"/>
                </a:cubicBezTo>
                <a:cubicBezTo>
                  <a:pt x="1270404" y="5577445"/>
                  <a:pt x="1236263" y="5586393"/>
                  <a:pt x="1224877" y="5570207"/>
                </a:cubicBezTo>
                <a:cubicBezTo>
                  <a:pt x="1218892" y="5580643"/>
                  <a:pt x="1203320" y="5557444"/>
                  <a:pt x="1188481" y="5562311"/>
                </a:cubicBezTo>
                <a:cubicBezTo>
                  <a:pt x="1177571" y="5566931"/>
                  <a:pt x="1170302" y="5560971"/>
                  <a:pt x="1160620" y="5558862"/>
                </a:cubicBezTo>
                <a:cubicBezTo>
                  <a:pt x="1146504" y="5561577"/>
                  <a:pt x="1106544" y="5545833"/>
                  <a:pt x="1097113" y="5537725"/>
                </a:cubicBezTo>
                <a:cubicBezTo>
                  <a:pt x="1076260" y="5511528"/>
                  <a:pt x="1012618" y="5517876"/>
                  <a:pt x="994944" y="5497522"/>
                </a:cubicBezTo>
                <a:cubicBezTo>
                  <a:pt x="987638" y="5493756"/>
                  <a:pt x="980141" y="5491480"/>
                  <a:pt x="972567" y="5490138"/>
                </a:cubicBezTo>
                <a:lnTo>
                  <a:pt x="927036" y="5488921"/>
                </a:lnTo>
                <a:lnTo>
                  <a:pt x="905198" y="5488488"/>
                </a:lnTo>
                <a:cubicBezTo>
                  <a:pt x="920127" y="5466532"/>
                  <a:pt x="847550" y="5479119"/>
                  <a:pt x="871473" y="5463326"/>
                </a:cubicBezTo>
                <a:cubicBezTo>
                  <a:pt x="835241" y="5455796"/>
                  <a:pt x="824844" y="5441869"/>
                  <a:pt x="787335" y="5431076"/>
                </a:cubicBezTo>
                <a:lnTo>
                  <a:pt x="646418" y="5398569"/>
                </a:lnTo>
                <a:cubicBezTo>
                  <a:pt x="594533" y="5378172"/>
                  <a:pt x="569175" y="5376706"/>
                  <a:pt x="522316" y="5365133"/>
                </a:cubicBezTo>
                <a:cubicBezTo>
                  <a:pt x="485699" y="5316148"/>
                  <a:pt x="451396" y="5327743"/>
                  <a:pt x="425051" y="5295085"/>
                </a:cubicBezTo>
                <a:cubicBezTo>
                  <a:pt x="373115" y="5280721"/>
                  <a:pt x="376598" y="5265782"/>
                  <a:pt x="318461" y="5265657"/>
                </a:cubicBezTo>
                <a:lnTo>
                  <a:pt x="266536" y="5232252"/>
                </a:lnTo>
                <a:cubicBezTo>
                  <a:pt x="254867" y="5225616"/>
                  <a:pt x="251642" y="5227516"/>
                  <a:pt x="248444" y="5225838"/>
                </a:cubicBezTo>
                <a:lnTo>
                  <a:pt x="247345" y="5222181"/>
                </a:lnTo>
                <a:lnTo>
                  <a:pt x="237345" y="5217023"/>
                </a:lnTo>
                <a:lnTo>
                  <a:pt x="219603" y="5204977"/>
                </a:lnTo>
                <a:lnTo>
                  <a:pt x="214443" y="5204489"/>
                </a:lnTo>
                <a:lnTo>
                  <a:pt x="184816" y="5189073"/>
                </a:lnTo>
                <a:lnTo>
                  <a:pt x="183534" y="5189699"/>
                </a:lnTo>
                <a:cubicBezTo>
                  <a:pt x="179981" y="5190754"/>
                  <a:pt x="176085" y="5190869"/>
                  <a:pt x="171363" y="5189023"/>
                </a:cubicBezTo>
                <a:cubicBezTo>
                  <a:pt x="165797" y="5204157"/>
                  <a:pt x="163531" y="5192594"/>
                  <a:pt x="150096" y="5185813"/>
                </a:cubicBezTo>
                <a:lnTo>
                  <a:pt x="59253" y="5172817"/>
                </a:lnTo>
                <a:lnTo>
                  <a:pt x="52526" y="5170052"/>
                </a:lnTo>
                <a:lnTo>
                  <a:pt x="52188" y="5170183"/>
                </a:lnTo>
                <a:cubicBezTo>
                  <a:pt x="50293" y="5169980"/>
                  <a:pt x="47917" y="5169219"/>
                  <a:pt x="44687" y="5167637"/>
                </a:cubicBezTo>
                <a:lnTo>
                  <a:pt x="40261" y="5165012"/>
                </a:lnTo>
                <a:lnTo>
                  <a:pt x="27209" y="5159648"/>
                </a:lnTo>
                <a:lnTo>
                  <a:pt x="21368" y="5159036"/>
                </a:lnTo>
                <a:lnTo>
                  <a:pt x="0" y="5158850"/>
                </a:lnTo>
                <a:close/>
              </a:path>
            </a:pathLst>
          </a:cu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9FABB223-22D6-ACB4-9659-14A70A888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818" y="5234320"/>
            <a:ext cx="6931319" cy="75221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35F8CCE-C54C-6846-268D-02EA5B2A4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919" y="5305530"/>
            <a:ext cx="7340219" cy="110328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Konevitsan</a:t>
            </a:r>
            <a:r>
              <a:rPr lang="en-US" sz="2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luostarin</a:t>
            </a:r>
            <a:r>
              <a:rPr lang="en-US" sz="2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perustaja</a:t>
            </a:r>
            <a:r>
              <a:rPr lang="en-US" sz="20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b="1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Arseni </a:t>
            </a:r>
            <a:r>
              <a:rPr lang="en-US" sz="2000" b="1" kern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rPr>
              <a:t>Konevitsalainen</a:t>
            </a:r>
            <a:endParaRPr lang="en-US" sz="2000" b="1" kern="1200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7800692-F1A6-8C63-4082-66A469740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838" r="5941" b="-2"/>
          <a:stretch>
            <a:fillRect/>
          </a:stretch>
        </p:blipFill>
        <p:spPr>
          <a:xfrm>
            <a:off x="-5388" y="10"/>
            <a:ext cx="6169518" cy="5158840"/>
          </a:xfrm>
          <a:custGeom>
            <a:avLst/>
            <a:gdLst/>
            <a:ahLst/>
            <a:cxnLst/>
            <a:rect l="l" t="t" r="r" b="b"/>
            <a:pathLst>
              <a:path w="6096000" h="5158850">
                <a:moveTo>
                  <a:pt x="0" y="0"/>
                </a:moveTo>
                <a:lnTo>
                  <a:pt x="6096000" y="0"/>
                </a:lnTo>
                <a:lnTo>
                  <a:pt x="6096000" y="5158850"/>
                </a:lnTo>
                <a:lnTo>
                  <a:pt x="5957305" y="5157644"/>
                </a:lnTo>
                <a:cubicBezTo>
                  <a:pt x="5920540" y="5151975"/>
                  <a:pt x="5887096" y="5153588"/>
                  <a:pt x="5857259" y="5143603"/>
                </a:cubicBezTo>
                <a:cubicBezTo>
                  <a:pt x="5843335" y="5146861"/>
                  <a:pt x="5830921" y="5147051"/>
                  <a:pt x="5821375" y="5137142"/>
                </a:cubicBezTo>
                <a:cubicBezTo>
                  <a:pt x="5786501" y="5134144"/>
                  <a:pt x="5775399" y="5144200"/>
                  <a:pt x="5755916" y="5131695"/>
                </a:cubicBezTo>
                <a:cubicBezTo>
                  <a:pt x="5732132" y="5146996"/>
                  <a:pt x="5732735" y="5139753"/>
                  <a:pt x="5725007" y="5132964"/>
                </a:cubicBezTo>
                <a:lnTo>
                  <a:pt x="5723810" y="5132374"/>
                </a:lnTo>
                <a:lnTo>
                  <a:pt x="5720531" y="5134578"/>
                </a:lnTo>
                <a:lnTo>
                  <a:pt x="5714795" y="5134902"/>
                </a:lnTo>
                <a:lnTo>
                  <a:pt x="5700142" y="5131655"/>
                </a:lnTo>
                <a:lnTo>
                  <a:pt x="5694799" y="5129754"/>
                </a:lnTo>
                <a:cubicBezTo>
                  <a:pt x="5691058" y="5128696"/>
                  <a:pt x="5688491" y="5128320"/>
                  <a:pt x="5686627" y="5128420"/>
                </a:cubicBezTo>
                <a:lnTo>
                  <a:pt x="5686371" y="5128603"/>
                </a:lnTo>
                <a:lnTo>
                  <a:pt x="5678819" y="5126929"/>
                </a:lnTo>
                <a:cubicBezTo>
                  <a:pt x="5666199" y="5123608"/>
                  <a:pt x="5654035" y="5119908"/>
                  <a:pt x="5642547" y="5116000"/>
                </a:cubicBezTo>
                <a:cubicBezTo>
                  <a:pt x="5629445" y="5126457"/>
                  <a:pt x="5588783" y="5104807"/>
                  <a:pt x="5587979" y="5128480"/>
                </a:cubicBezTo>
                <a:cubicBezTo>
                  <a:pt x="5572317" y="5123886"/>
                  <a:pt x="5564904" y="5112774"/>
                  <a:pt x="5566635" y="5128675"/>
                </a:cubicBezTo>
                <a:cubicBezTo>
                  <a:pt x="5561375" y="5127594"/>
                  <a:pt x="5557787" y="5128327"/>
                  <a:pt x="5554953" y="5129937"/>
                </a:cubicBezTo>
                <a:lnTo>
                  <a:pt x="5554039" y="5130763"/>
                </a:lnTo>
                <a:lnTo>
                  <a:pt x="5514254" y="5120517"/>
                </a:lnTo>
                <a:lnTo>
                  <a:pt x="5492156" y="5111382"/>
                </a:lnTo>
                <a:lnTo>
                  <a:pt x="5480446" y="5107855"/>
                </a:lnTo>
                <a:lnTo>
                  <a:pt x="5477744" y="5104402"/>
                </a:lnTo>
                <a:cubicBezTo>
                  <a:pt x="5474490" y="5102038"/>
                  <a:pt x="5469391" y="5100405"/>
                  <a:pt x="5460150" y="5100442"/>
                </a:cubicBezTo>
                <a:lnTo>
                  <a:pt x="5457901" y="5100914"/>
                </a:lnTo>
                <a:lnTo>
                  <a:pt x="5444243" y="5094201"/>
                </a:lnTo>
                <a:cubicBezTo>
                  <a:pt x="5439994" y="5091441"/>
                  <a:pt x="5436419" y="5088231"/>
                  <a:pt x="5433825" y="5084410"/>
                </a:cubicBezTo>
                <a:cubicBezTo>
                  <a:pt x="5379443" y="5093528"/>
                  <a:pt x="5336110" y="5069767"/>
                  <a:pt x="5280996" y="5063773"/>
                </a:cubicBezTo>
                <a:cubicBezTo>
                  <a:pt x="5250806" y="5055129"/>
                  <a:pt x="5168599" y="5059471"/>
                  <a:pt x="5161582" y="5030966"/>
                </a:cubicBezTo>
                <a:cubicBezTo>
                  <a:pt x="5121870" y="5022662"/>
                  <a:pt x="5095637" y="5020496"/>
                  <a:pt x="5042717" y="5013952"/>
                </a:cubicBezTo>
                <a:cubicBezTo>
                  <a:pt x="4991136" y="4983679"/>
                  <a:pt x="4902283" y="4990567"/>
                  <a:pt x="4840514" y="4970468"/>
                </a:cubicBezTo>
                <a:cubicBezTo>
                  <a:pt x="4799904" y="4987615"/>
                  <a:pt x="4824087" y="4969531"/>
                  <a:pt x="4786778" y="4967817"/>
                </a:cubicBezTo>
                <a:cubicBezTo>
                  <a:pt x="4801901" y="4948343"/>
                  <a:pt x="4739845" y="4972374"/>
                  <a:pt x="4743741" y="4948216"/>
                </a:cubicBezTo>
                <a:cubicBezTo>
                  <a:pt x="4736829" y="4948670"/>
                  <a:pt x="4730010" y="4949869"/>
                  <a:pt x="4723136" y="4951257"/>
                </a:cubicBezTo>
                <a:lnTo>
                  <a:pt x="4719535" y="4951970"/>
                </a:lnTo>
                <a:lnTo>
                  <a:pt x="4706143" y="4950704"/>
                </a:lnTo>
                <a:lnTo>
                  <a:pt x="4701098" y="4955500"/>
                </a:lnTo>
                <a:lnTo>
                  <a:pt x="4680034" y="4957289"/>
                </a:lnTo>
                <a:cubicBezTo>
                  <a:pt x="4672339" y="4957161"/>
                  <a:pt x="4664292" y="4956094"/>
                  <a:pt x="4655741" y="4953520"/>
                </a:cubicBezTo>
                <a:cubicBezTo>
                  <a:pt x="4636359" y="4940479"/>
                  <a:pt x="4599701" y="4946454"/>
                  <a:pt x="4569298" y="4940691"/>
                </a:cubicBezTo>
                <a:lnTo>
                  <a:pt x="4555978" y="4935439"/>
                </a:lnTo>
                <a:lnTo>
                  <a:pt x="4508950" y="4932725"/>
                </a:lnTo>
                <a:cubicBezTo>
                  <a:pt x="4495669" y="4931511"/>
                  <a:pt x="4482007" y="4929765"/>
                  <a:pt x="4467838" y="4927057"/>
                </a:cubicBezTo>
                <a:lnTo>
                  <a:pt x="4441949" y="4920349"/>
                </a:lnTo>
                <a:lnTo>
                  <a:pt x="4394719" y="4912853"/>
                </a:lnTo>
                <a:lnTo>
                  <a:pt x="4356810" y="4916186"/>
                </a:lnTo>
                <a:lnTo>
                  <a:pt x="4222145" y="4920166"/>
                </a:lnTo>
                <a:cubicBezTo>
                  <a:pt x="4202488" y="4924963"/>
                  <a:pt x="4184742" y="4944595"/>
                  <a:pt x="4160481" y="4934555"/>
                </a:cubicBezTo>
                <a:cubicBezTo>
                  <a:pt x="4165854" y="4945670"/>
                  <a:pt x="4131661" y="4931019"/>
                  <a:pt x="4124879" y="4940397"/>
                </a:cubicBezTo>
                <a:cubicBezTo>
                  <a:pt x="4120895" y="4948198"/>
                  <a:pt x="4109593" y="4945570"/>
                  <a:pt x="4100114" y="4947117"/>
                </a:cubicBezTo>
                <a:cubicBezTo>
                  <a:pt x="4091835" y="4954382"/>
                  <a:pt x="4045978" y="4954676"/>
                  <a:pt x="4030957" y="4950944"/>
                </a:cubicBezTo>
                <a:cubicBezTo>
                  <a:pt x="3989825" y="4935537"/>
                  <a:pt x="3946860" y="4963196"/>
                  <a:pt x="3913764" y="4951738"/>
                </a:cubicBezTo>
                <a:cubicBezTo>
                  <a:pt x="3904534" y="4951024"/>
                  <a:pt x="3896577" y="4951663"/>
                  <a:pt x="3889457" y="4953140"/>
                </a:cubicBezTo>
                <a:lnTo>
                  <a:pt x="3871115" y="4959252"/>
                </a:lnTo>
                <a:lnTo>
                  <a:pt x="3869086" y="4964946"/>
                </a:lnTo>
                <a:lnTo>
                  <a:pt x="3856124" y="4966504"/>
                </a:lnTo>
                <a:lnTo>
                  <a:pt x="3835967" y="4975175"/>
                </a:lnTo>
                <a:cubicBezTo>
                  <a:pt x="3826465" y="4950975"/>
                  <a:pt x="3782586" y="4987146"/>
                  <a:pt x="3785910" y="4965148"/>
                </a:cubicBezTo>
                <a:cubicBezTo>
                  <a:pt x="3750785" y="4971249"/>
                  <a:pt x="3699033" y="4952693"/>
                  <a:pt x="3671085" y="4977741"/>
                </a:cubicBezTo>
                <a:cubicBezTo>
                  <a:pt x="3621255" y="4982620"/>
                  <a:pt x="3562637" y="4994206"/>
                  <a:pt x="3486928" y="4994420"/>
                </a:cubicBezTo>
                <a:cubicBezTo>
                  <a:pt x="3446030" y="4994640"/>
                  <a:pt x="3343460" y="4976299"/>
                  <a:pt x="3280956" y="4975036"/>
                </a:cubicBezTo>
                <a:cubicBezTo>
                  <a:pt x="3227193" y="4980695"/>
                  <a:pt x="3256481" y="4973778"/>
                  <a:pt x="3211563" y="4993919"/>
                </a:cubicBezTo>
                <a:cubicBezTo>
                  <a:pt x="3207119" y="4990757"/>
                  <a:pt x="3170070" y="4988394"/>
                  <a:pt x="3164681" y="4986606"/>
                </a:cubicBezTo>
                <a:lnTo>
                  <a:pt x="3127171" y="4979411"/>
                </a:lnTo>
                <a:lnTo>
                  <a:pt x="3096889" y="4976795"/>
                </a:lnTo>
                <a:cubicBezTo>
                  <a:pt x="3088441" y="4978753"/>
                  <a:pt x="3082883" y="4978233"/>
                  <a:pt x="3078620" y="4976620"/>
                </a:cubicBezTo>
                <a:lnTo>
                  <a:pt x="3074275" y="4973840"/>
                </a:lnTo>
                <a:lnTo>
                  <a:pt x="3036436" y="4968613"/>
                </a:lnTo>
                <a:lnTo>
                  <a:pt x="3031995" y="4969990"/>
                </a:lnTo>
                <a:lnTo>
                  <a:pt x="2994028" y="4967956"/>
                </a:lnTo>
                <a:cubicBezTo>
                  <a:pt x="2992299" y="4970105"/>
                  <a:pt x="2989407" y="4971561"/>
                  <a:pt x="2984001" y="4971609"/>
                </a:cubicBezTo>
                <a:cubicBezTo>
                  <a:pt x="2994191" y="4986644"/>
                  <a:pt x="2981386" y="4977427"/>
                  <a:pt x="2964542" y="4976237"/>
                </a:cubicBezTo>
                <a:cubicBezTo>
                  <a:pt x="2976613" y="4999323"/>
                  <a:pt x="2927627" y="4986817"/>
                  <a:pt x="2921274" y="4999668"/>
                </a:cubicBezTo>
                <a:cubicBezTo>
                  <a:pt x="2908629" y="4998274"/>
                  <a:pt x="2895476" y="4997220"/>
                  <a:pt x="2882111" y="4996632"/>
                </a:cubicBezTo>
                <a:lnTo>
                  <a:pt x="2874282" y="4996582"/>
                </a:lnTo>
                <a:cubicBezTo>
                  <a:pt x="2874237" y="4996658"/>
                  <a:pt x="2874193" y="4996735"/>
                  <a:pt x="2874147" y="4996812"/>
                </a:cubicBezTo>
                <a:cubicBezTo>
                  <a:pt x="2872492" y="4997296"/>
                  <a:pt x="2869935" y="4997466"/>
                  <a:pt x="2865932" y="4997221"/>
                </a:cubicBezTo>
                <a:lnTo>
                  <a:pt x="2860008" y="4996489"/>
                </a:lnTo>
                <a:lnTo>
                  <a:pt x="2844819" y="4996392"/>
                </a:lnTo>
                <a:lnTo>
                  <a:pt x="2839735" y="4997900"/>
                </a:lnTo>
                <a:lnTo>
                  <a:pt x="2837922" y="5000718"/>
                </a:lnTo>
                <a:lnTo>
                  <a:pt x="2836507" y="5000394"/>
                </a:lnTo>
                <a:cubicBezTo>
                  <a:pt x="2825749" y="4995427"/>
                  <a:pt x="2822382" y="4988291"/>
                  <a:pt x="2808859" y="5008050"/>
                </a:cubicBezTo>
                <a:cubicBezTo>
                  <a:pt x="2784233" y="4999995"/>
                  <a:pt x="2779499" y="5012041"/>
                  <a:pt x="2745907" y="5016391"/>
                </a:cubicBezTo>
                <a:cubicBezTo>
                  <a:pt x="2731796" y="5008784"/>
                  <a:pt x="2720518" y="5011549"/>
                  <a:pt x="2709519" y="5017601"/>
                </a:cubicBezTo>
                <a:cubicBezTo>
                  <a:pt x="2676766" y="5014138"/>
                  <a:pt x="2646981" y="5022656"/>
                  <a:pt x="2610212" y="5024813"/>
                </a:cubicBezTo>
                <a:cubicBezTo>
                  <a:pt x="2570359" y="5014992"/>
                  <a:pt x="2550109" y="5032793"/>
                  <a:pt x="2510814" y="5035020"/>
                </a:cubicBezTo>
                <a:cubicBezTo>
                  <a:pt x="2476639" y="5017991"/>
                  <a:pt x="2482834" y="5049980"/>
                  <a:pt x="2462736" y="5056754"/>
                </a:cubicBezTo>
                <a:lnTo>
                  <a:pt x="2457050" y="5057379"/>
                </a:lnTo>
                <a:lnTo>
                  <a:pt x="2442184" y="5054901"/>
                </a:lnTo>
                <a:lnTo>
                  <a:pt x="2436703" y="5053277"/>
                </a:lnTo>
                <a:cubicBezTo>
                  <a:pt x="2432888" y="5052418"/>
                  <a:pt x="2430299" y="5052175"/>
                  <a:pt x="2428451" y="5052373"/>
                </a:cubicBezTo>
                <a:lnTo>
                  <a:pt x="2420551" y="5051292"/>
                </a:lnTo>
                <a:cubicBezTo>
                  <a:pt x="2407700" y="5048633"/>
                  <a:pt x="2395274" y="5045570"/>
                  <a:pt x="2383501" y="5042264"/>
                </a:cubicBezTo>
                <a:cubicBezTo>
                  <a:pt x="2362992" y="5043848"/>
                  <a:pt x="2317884" y="5059023"/>
                  <a:pt x="2297493" y="5060796"/>
                </a:cubicBezTo>
                <a:lnTo>
                  <a:pt x="2261156" y="5052905"/>
                </a:lnTo>
                <a:lnTo>
                  <a:pt x="2200581" y="5036274"/>
                </a:lnTo>
                <a:lnTo>
                  <a:pt x="2198380" y="5036861"/>
                </a:lnTo>
                <a:lnTo>
                  <a:pt x="2116066" y="5030866"/>
                </a:lnTo>
                <a:cubicBezTo>
                  <a:pt x="2111600" y="5028328"/>
                  <a:pt x="2059664" y="5017338"/>
                  <a:pt x="2056754" y="5013653"/>
                </a:cubicBezTo>
                <a:cubicBezTo>
                  <a:pt x="2003393" y="5025622"/>
                  <a:pt x="1998298" y="5020073"/>
                  <a:pt x="1942916" y="5016969"/>
                </a:cubicBezTo>
                <a:cubicBezTo>
                  <a:pt x="1882138" y="5005950"/>
                  <a:pt x="1836966" y="4987831"/>
                  <a:pt x="1796717" y="4981610"/>
                </a:cubicBezTo>
                <a:cubicBezTo>
                  <a:pt x="1724075" y="4970499"/>
                  <a:pt x="1636218" y="4947449"/>
                  <a:pt x="1583222" y="4942334"/>
                </a:cubicBezTo>
                <a:cubicBezTo>
                  <a:pt x="1544265" y="4961611"/>
                  <a:pt x="1556109" y="4938719"/>
                  <a:pt x="1518821" y="4938963"/>
                </a:cubicBezTo>
                <a:cubicBezTo>
                  <a:pt x="1497291" y="4936197"/>
                  <a:pt x="1483221" y="4927794"/>
                  <a:pt x="1471837" y="4925740"/>
                </a:cubicBezTo>
                <a:lnTo>
                  <a:pt x="1450515" y="4926642"/>
                </a:lnTo>
                <a:lnTo>
                  <a:pt x="1437078" y="4926078"/>
                </a:lnTo>
                <a:lnTo>
                  <a:pt x="1432462" y="4931139"/>
                </a:lnTo>
                <a:lnTo>
                  <a:pt x="1411645" y="4934032"/>
                </a:lnTo>
                <a:cubicBezTo>
                  <a:pt x="1384856" y="4931153"/>
                  <a:pt x="1306656" y="4918434"/>
                  <a:pt x="1271729" y="4913863"/>
                </a:cubicBezTo>
                <a:cubicBezTo>
                  <a:pt x="1258697" y="4907976"/>
                  <a:pt x="1213546" y="4901042"/>
                  <a:pt x="1202076" y="4906608"/>
                </a:cubicBezTo>
                <a:cubicBezTo>
                  <a:pt x="1192059" y="4906580"/>
                  <a:pt x="1182171" y="4902320"/>
                  <a:pt x="1174670" y="4909064"/>
                </a:cubicBezTo>
                <a:cubicBezTo>
                  <a:pt x="1163701" y="4916862"/>
                  <a:pt x="1136874" y="4897641"/>
                  <a:pt x="1137035" y="4908989"/>
                </a:cubicBezTo>
                <a:cubicBezTo>
                  <a:pt x="1117838" y="4895687"/>
                  <a:pt x="1091386" y="4911450"/>
                  <a:pt x="1069882" y="4912892"/>
                </a:cubicBezTo>
                <a:cubicBezTo>
                  <a:pt x="1055589" y="4900472"/>
                  <a:pt x="1024570" y="4915744"/>
                  <a:pt x="980935" y="4911119"/>
                </a:cubicBezTo>
                <a:cubicBezTo>
                  <a:pt x="947614" y="4906556"/>
                  <a:pt x="913224" y="4897403"/>
                  <a:pt x="869960" y="4885518"/>
                </a:cubicBezTo>
                <a:cubicBezTo>
                  <a:pt x="819114" y="4856727"/>
                  <a:pt x="768074" y="4850663"/>
                  <a:pt x="721345" y="4839806"/>
                </a:cubicBezTo>
                <a:cubicBezTo>
                  <a:pt x="667944" y="4829906"/>
                  <a:pt x="698286" y="4859338"/>
                  <a:pt x="635428" y="4830000"/>
                </a:cubicBezTo>
                <a:cubicBezTo>
                  <a:pt x="626286" y="4837571"/>
                  <a:pt x="617638" y="4836842"/>
                  <a:pt x="604106" y="4830842"/>
                </a:cubicBezTo>
                <a:cubicBezTo>
                  <a:pt x="583276" y="4833091"/>
                  <a:pt x="539859" y="4845979"/>
                  <a:pt x="510451" y="4843485"/>
                </a:cubicBezTo>
                <a:cubicBezTo>
                  <a:pt x="489781" y="4840800"/>
                  <a:pt x="443867" y="4818678"/>
                  <a:pt x="427656" y="4815877"/>
                </a:cubicBezTo>
                <a:cubicBezTo>
                  <a:pt x="424088" y="4817297"/>
                  <a:pt x="419580" y="4820561"/>
                  <a:pt x="413184" y="4826676"/>
                </a:cubicBezTo>
                <a:cubicBezTo>
                  <a:pt x="387673" y="4816699"/>
                  <a:pt x="379855" y="4828170"/>
                  <a:pt x="341772" y="4829671"/>
                </a:cubicBezTo>
                <a:cubicBezTo>
                  <a:pt x="327795" y="4821005"/>
                  <a:pt x="314729" y="4822794"/>
                  <a:pt x="301266" y="4827842"/>
                </a:cubicBezTo>
                <a:cubicBezTo>
                  <a:pt x="265781" y="4821714"/>
                  <a:pt x="231017" y="4827635"/>
                  <a:pt x="189886" y="4826710"/>
                </a:cubicBezTo>
                <a:cubicBezTo>
                  <a:pt x="147910" y="4813727"/>
                  <a:pt x="121702" y="4829584"/>
                  <a:pt x="77762" y="4828518"/>
                </a:cubicBezTo>
                <a:cubicBezTo>
                  <a:pt x="38733" y="4806108"/>
                  <a:pt x="44308" y="4851138"/>
                  <a:pt x="8164" y="4846203"/>
                </a:cubicBezTo>
                <a:lnTo>
                  <a:pt x="0" y="4843648"/>
                </a:lnTo>
                <a:lnTo>
                  <a:pt x="0" y="408068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0475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CBE9530-6A81-34B7-5303-B8E5E00FE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Lapin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Petsamon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luostarin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perustaja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Trifon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Petsamolainen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kolttasaamelaisten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valistaja</a:t>
            </a:r>
            <a:r>
              <a:rPr lang="en-US" sz="3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50D18FE-0824-4A46-B22C-A86B52E57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Seminaari ja työpaja kolttasaamelaisista ja karjalaisista tansseista">
            <a:extLst>
              <a:ext uri="{FF2B5EF4-FFF2-40B4-BE49-F238E27FC236}">
                <a16:creationId xmlns:a16="http://schemas.microsoft.com/office/drawing/2014/main" id="{648B0390-D90A-E428-8A8F-7AD7F4F0F4F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30238" y="2672827"/>
            <a:ext cx="4819650" cy="3523708"/>
          </a:xfrm>
          <a:prstGeom prst="rect">
            <a:avLst/>
          </a:prstGeom>
        </p:spPr>
      </p:pic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1FA12E9C-BB9C-0630-80BE-512E1D34B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736842" y="640080"/>
            <a:ext cx="4183380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042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239</Words>
  <Application>Microsoft Office PowerPoint</Application>
  <PresentationFormat>Laajakuva</PresentationFormat>
  <Paragraphs>37</Paragraphs>
  <Slides>13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Office-teema</vt:lpstr>
      <vt:lpstr>Karjalan valistajat</vt:lpstr>
      <vt:lpstr>Karjala</vt:lpstr>
      <vt:lpstr>1000 vuotta sitten Suomessa oli kalevalainen luonnonuskonto, eikä Jeesuksesta tai kristinuskosta oltu kuultu. </vt:lpstr>
      <vt:lpstr>Venäjältä ja Kreikasta tuli munkkeja, jotka halusivat kertoa kristinuskosta Pohjoisessa asuvalle kansalle.   Kauppiaat toivat muilta mailta ristejä ja ikoneita.  </vt:lpstr>
      <vt:lpstr>Karjalan valistajiksi kutsutaan erityisesti heitä, jotka perustivat Karjalaan luostareita. </vt:lpstr>
      <vt:lpstr>Luostarien vuoksi karjalaisista tuli ortodokseja. Munkit opettivat (valistivat) ja kastoivat karjalaisia.  </vt:lpstr>
      <vt:lpstr>Karjalan valistajien juhla on samana päivänä, kun luterilaisen kirkon pyhäinpäivä. </vt:lpstr>
      <vt:lpstr>Pyhäinpäivä = kuolleiden läheisten muistelupäivä</vt:lpstr>
      <vt:lpstr>Karjalan vanhat  luostarit  (sekä Lapissa oleva Petsamon luostari)</vt:lpstr>
      <vt:lpstr>Nykyään luostareita on Suomessa kaksi. Ne sijaitsevat Heinävedellä. </vt:lpstr>
      <vt:lpstr>Tunnetuimmat Karjalan valistajat: </vt:lpstr>
      <vt:lpstr> </vt:lpstr>
      <vt:lpstr>Lapin Petsamon luostarin perustaja: Trifon Petsamolainen, kolttasaamelaisten valistaja.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Vuomajoki Kirsi</dc:creator>
  <cp:lastModifiedBy>Vuomajoki Kirsi</cp:lastModifiedBy>
  <cp:revision>1</cp:revision>
  <dcterms:created xsi:type="dcterms:W3CDTF">2026-10-28T16:19:10Z</dcterms:created>
  <dcterms:modified xsi:type="dcterms:W3CDTF">2026-10-28T16:58:12Z</dcterms:modified>
</cp:coreProperties>
</file>