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heelofnames.com/vty-z2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losor.eu/ovning/ponjatno-1-kpl-8.8207376.html" TargetMode="External"/><Relationship Id="rId2" Type="http://schemas.openxmlformats.org/officeDocument/2006/relationships/hyperlink" Target="https://sisalto.otava.fi/ponjatno/verkkoharjoitukset/ponjatno-1/urok-08/harjoitus-01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1E2DBA-484E-4C30-9D3F-7845463DC9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Понятно 1: Урок 8 Супергруппа в Питере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A0CA024-4794-466D-94E4-DC0320D1A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Yhteistoiminnallinen käsittely</a:t>
            </a:r>
          </a:p>
        </p:txBody>
      </p:sp>
    </p:spTree>
    <p:extLst>
      <p:ext uri="{BB962C8B-B14F-4D97-AF65-F5344CB8AC3E}">
        <p14:creationId xmlns:p14="http://schemas.microsoft.com/office/powerpoint/2010/main" val="2009022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C0444B-9B37-4A3E-96C5-C4ED6FA61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4FC043-39D4-41FC-8455-C967362E1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2-3 henkilön asiantuntijatyhmät: </a:t>
            </a:r>
            <a:r>
              <a:rPr lang="fi-FI" dirty="0">
                <a:hlinkClick r:id="rId2"/>
              </a:rPr>
              <a:t>https://wheelofnames.com/vty-z2p</a:t>
            </a:r>
            <a:endParaRPr lang="fi-FI" dirty="0"/>
          </a:p>
          <a:p>
            <a:r>
              <a:rPr lang="fi-FI" dirty="0"/>
              <a:t>Tekstin kuuntelu</a:t>
            </a:r>
          </a:p>
          <a:p>
            <a:r>
              <a:rPr lang="fi-FI" dirty="0"/>
              <a:t>Ryhmät 1, 2, 3: </a:t>
            </a:r>
          </a:p>
          <a:p>
            <a:pPr lvl="1"/>
            <a:r>
              <a:rPr lang="fi-FI" dirty="0"/>
              <a:t>Suomentakaa yhdessä </a:t>
            </a:r>
            <a:r>
              <a:rPr lang="fi-FI" u="sng" dirty="0"/>
              <a:t>oma</a:t>
            </a:r>
            <a:r>
              <a:rPr lang="fi-FI" dirty="0"/>
              <a:t> tekstiosionne niin, että jokainen ryhmästä osaa varmasti jokaisen sanan merkityksen.</a:t>
            </a:r>
          </a:p>
          <a:p>
            <a:pPr lvl="1"/>
            <a:r>
              <a:rPr lang="fi-FI" dirty="0"/>
              <a:t>Tehkää </a:t>
            </a:r>
            <a:r>
              <a:rPr lang="fi-FI" dirty="0" err="1"/>
              <a:t>teht</a:t>
            </a:r>
            <a:r>
              <a:rPr lang="fi-FI" dirty="0"/>
              <a:t>. 1 ja 2 s. 164 omaan tekstiinne liittyvät kohdat.</a:t>
            </a:r>
          </a:p>
          <a:p>
            <a:pPr lvl="1"/>
            <a:r>
              <a:rPr lang="fi-FI" dirty="0"/>
              <a:t> Jos olette nopeita, niin lukekaa oma osionne muutamaan kertaan venäjäksi ääneen. </a:t>
            </a:r>
          </a:p>
        </p:txBody>
      </p:sp>
    </p:spTree>
    <p:extLst>
      <p:ext uri="{BB962C8B-B14F-4D97-AF65-F5344CB8AC3E}">
        <p14:creationId xmlns:p14="http://schemas.microsoft.com/office/powerpoint/2010/main" val="2902598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071BED-0626-447A-BB10-09CCE81BC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680" y="2349925"/>
            <a:ext cx="3595930" cy="2456442"/>
          </a:xfrm>
        </p:spPr>
        <p:txBody>
          <a:bodyPr>
            <a:normAutofit/>
          </a:bodyPr>
          <a:lstStyle/>
          <a:p>
            <a:r>
              <a:rPr lang="fi-FI" dirty="0"/>
              <a:t>Kun asiantuntija-ryhmät ovat valmiit: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20DCAB-B936-4AA7-B5CD-FD9D0B061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muodostetaan uudet 3 hengen kotiryhmät. </a:t>
            </a:r>
          </a:p>
          <a:p>
            <a:r>
              <a:rPr lang="fi-FI" dirty="0"/>
              <a:t>Ryhmän muut opiskelijat suomentavat ääneen itselleen uudet tekstiosiot asiantuntijan avulla. </a:t>
            </a:r>
            <a:r>
              <a:rPr lang="fi-FI" u="sng" dirty="0"/>
              <a:t>Asiantuntija ei siis suomenna omaa tekstiään muille, vaan auttaa tarvittaessa </a:t>
            </a:r>
            <a:r>
              <a:rPr lang="fi-FI" dirty="0"/>
              <a:t>kotiryhmänsä muita jäseniä. </a:t>
            </a:r>
          </a:p>
          <a:p>
            <a:r>
              <a:rPr lang="fi-FI" dirty="0"/>
              <a:t>Kotiryhmässä käydään samalla tavalla läpi kaikki tekstin kolme osiota. </a:t>
            </a:r>
          </a:p>
          <a:p>
            <a:r>
              <a:rPr lang="fi-FI" dirty="0"/>
              <a:t>Suomennosten jälkeen oppilaat tekevät yhdessä tehtävät 1 ja 2 loppuun. </a:t>
            </a:r>
          </a:p>
          <a:p>
            <a:r>
              <a:rPr lang="fi-FI" dirty="0"/>
              <a:t>Jos jää aikaa: 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Ponjatnon</a:t>
            </a:r>
            <a:r>
              <a:rPr lang="fi-FI" dirty="0">
                <a:hlinkClick r:id="rId2"/>
              </a:rPr>
              <a:t> </a:t>
            </a:r>
            <a:r>
              <a:rPr lang="fi-FI" dirty="0" err="1">
                <a:hlinkClick r:id="rId2"/>
              </a:rPr>
              <a:t>nettiteht</a:t>
            </a:r>
            <a:r>
              <a:rPr lang="fi-FI" dirty="0">
                <a:hlinkClick r:id="rId2"/>
              </a:rPr>
              <a:t>. 1</a:t>
            </a:r>
            <a:r>
              <a:rPr lang="fi-FI" dirty="0"/>
              <a:t> (kpl 8), </a:t>
            </a:r>
            <a:r>
              <a:rPr lang="fi-FI" dirty="0" err="1"/>
              <a:t>Quizlet</a:t>
            </a:r>
            <a:r>
              <a:rPr lang="fi-FI" dirty="0"/>
              <a:t>: sanasto + fraasit (mene ryhmän kautta), </a:t>
            </a:r>
            <a:r>
              <a:rPr lang="fi-FI" dirty="0" err="1">
                <a:hlinkClick r:id="rId3"/>
              </a:rPr>
              <a:t>Glosor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32827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3960F"/>
      </a:accent1>
      <a:accent2>
        <a:srgbClr val="E04116"/>
      </a:accent2>
      <a:accent3>
        <a:srgbClr val="9D4DE7"/>
      </a:accent3>
      <a:accent4>
        <a:srgbClr val="449EF3"/>
      </a:accent4>
      <a:accent5>
        <a:srgbClr val="39C6BE"/>
      </a:accent5>
      <a:accent6>
        <a:srgbClr val="88C933"/>
      </a:accent6>
      <a:hlink>
        <a:srgbClr val="EBB41F"/>
      </a:hlink>
      <a:folHlink>
        <a:srgbClr val="E1D676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29B3952A-A5A2-4E72-A5C9-A88B41734E0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834CB22AD55B44916B08C5F56BF707" ma:contentTypeVersion="8" ma:contentTypeDescription="Create a new document." ma:contentTypeScope="" ma:versionID="cef93b04e0358f8612355646f354b3fa">
  <xsd:schema xmlns:xsd="http://www.w3.org/2001/XMLSchema" xmlns:xs="http://www.w3.org/2001/XMLSchema" xmlns:p="http://schemas.microsoft.com/office/2006/metadata/properties" xmlns:ns3="fc8d5f5a-e74a-48c8-baf4-776dd9eae23c" targetNamespace="http://schemas.microsoft.com/office/2006/metadata/properties" ma:root="true" ma:fieldsID="e54abaa1b33b1b92d51e0ed57f056284" ns3:_="">
    <xsd:import namespace="fc8d5f5a-e74a-48c8-baf4-776dd9eae2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d5f5a-e74a-48c8-baf4-776dd9eae2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EABC1C-E936-42C9-B501-ABC40A066A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8d5f5a-e74a-48c8-baf4-776dd9eae2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B2D6AC-3D29-4282-9DD7-AAB20C6375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397166-83F6-4DFB-BE58-7C8893F32DF7}">
  <ds:schemaRefs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fc8d5f5a-e74a-48c8-baf4-776dd9eae23c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51</TotalTime>
  <Words>156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Calibri Light</vt:lpstr>
      <vt:lpstr>Rockwell</vt:lpstr>
      <vt:lpstr>Wingdings</vt:lpstr>
      <vt:lpstr>Atlas</vt:lpstr>
      <vt:lpstr>Понятно 1: Урок 8 Супергруппа в Питере</vt:lpstr>
      <vt:lpstr>Ohjeet:</vt:lpstr>
      <vt:lpstr>Kun asiantuntija-ryhmät ovat valmiit: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Понятно 1: Урок 8 Супергруппа в Питере</dc:title>
  <dc:creator>Sanna Koskensalo-Remes</dc:creator>
  <cp:lastModifiedBy>Sanna Koskensalo-Remes</cp:lastModifiedBy>
  <cp:revision>5</cp:revision>
  <dcterms:created xsi:type="dcterms:W3CDTF">2020-03-11T11:02:14Z</dcterms:created>
  <dcterms:modified xsi:type="dcterms:W3CDTF">2020-03-11T11:53:27Z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0x01010041834CB22AD55B44916B08C5F56BF707</vt:lpwstr>
  </property>
</Properties>
</file>