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axce0U+wdzqq140YXginXU+50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pa Lappala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5"/>
  </p:normalViewPr>
  <p:slideViewPr>
    <p:cSldViewPr snapToGrid="0" snapToObjects="1">
      <p:cViewPr varScale="1">
        <p:scale>
          <a:sx n="76" d="100"/>
          <a:sy n="76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18499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18499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/>
              <a:t>2. Maan planetaariset liikkeet</a:t>
            </a:r>
            <a:endParaRPr sz="400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Maan liikkeet avaruudessa aiheuttavat planetaarisia ilmiöitä.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Maan pyörimisakseli on 66,5 asteen kulmassa kiertoradan tasoon nähden.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Maa pysyy samaan suuntaan kallistuneena, kun se kiertää Auringon ympäri. Siksi pohjoinen ja eteläinen pallonpuolisko saavat vuorotellen enemmän auringonsäteilyä. Tästä johtuu vuodenaikojen vaihtelu.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Maan pyörimisliike saa aikaan yön ja päivän vaihtelun sekä taivaankappaleiden näennäisen liikkeen taivaalla.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097FC9-FB06-F846-9D82-DC63D0AF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690824"/>
            <a:ext cx="9271715" cy="464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Säteilyn tulokulman vaikutus maanpinnalle tulevan säteilyn määrään</a:t>
            </a:r>
            <a:br>
              <a:rPr lang="fi-FI" sz="2800" dirty="0"/>
            </a:br>
            <a:br>
              <a:rPr lang="fi-FI" sz="2800" dirty="0"/>
            </a:br>
            <a:endParaRPr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62D5BA5-4B23-DA40-BEAF-869F82745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Kuukausien keskilämpötilat Singaporessa ja Helsingissä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A9A1545-D065-C249-842C-5B922283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3" y="1222669"/>
            <a:ext cx="10486772" cy="49025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584922D-00F7-534B-9039-B967045F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284409" y="39924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Yön ja päivän </a:t>
            </a:r>
            <a:br>
              <a:rPr lang="fi-FI" sz="2800" dirty="0"/>
            </a:br>
            <a:r>
              <a:rPr lang="fi-FI" sz="2800" dirty="0"/>
              <a:t>vaihtelu</a:t>
            </a:r>
            <a:endParaRPr sz="2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3BFD937-A91A-7546-862B-CE01C2D2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06" y="0"/>
            <a:ext cx="6890187" cy="690023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CC2D219-BB3C-7A4D-B95D-1B962C19F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344414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3000" dirty="0"/>
            </a:br>
            <a:r>
              <a:rPr lang="fi-FI" sz="3000" dirty="0"/>
              <a:t>Aikavyöhykkeen </a:t>
            </a:r>
            <a:br>
              <a:rPr lang="fi-FI" sz="3000" dirty="0"/>
            </a:br>
            <a:r>
              <a:rPr lang="fi-FI" sz="3000" dirty="0"/>
              <a:t>leveys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AC5F47A-AA7F-654B-9685-881886B0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10" y="186270"/>
            <a:ext cx="6168980" cy="64854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25B7411-3DEC-3D4F-A4FF-85320EA9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748047" y="-1886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fi-FI" sz="3000">
                <a:solidFill>
                  <a:srgbClr val="000000"/>
                </a:solidFill>
              </a:rPr>
              <a:t>Aikavyöhykkeet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9597FA-5B32-0A43-8700-0879BBBC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7" y="876192"/>
            <a:ext cx="10646535" cy="588221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B42CC2F-DAE1-824F-9A37-4E55F3990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0" y="197699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Aikavyöhykkeet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EED23B8-9374-7447-A233-C64DBB82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55" y="0"/>
            <a:ext cx="7162689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854CCC1-FFBD-8C45-9790-7547B9DFB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Islamilaisen ja länsimaisen kalenterin vertailu</a:t>
            </a:r>
            <a:endParaRPr sz="30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FB8F1A-4958-C846-8652-0A393EFF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6970"/>
            <a:ext cx="12192000" cy="200406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F804C9B-422B-3143-A71B-63AF8B103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194257" y="2620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Maanpinnan </a:t>
            </a:r>
            <a:br>
              <a:rPr lang="fi-FI" sz="2800" dirty="0"/>
            </a:br>
            <a:r>
              <a:rPr lang="fi-FI" sz="2800" dirty="0"/>
              <a:t>pyörimisnopeuksia</a:t>
            </a:r>
            <a:endParaRPr sz="2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0986CB0-48F3-684F-BBC4-67C5F3F1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32" y="0"/>
            <a:ext cx="7287562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4585A38-DBD4-FE4A-B76F-95193B6D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451834" y="-18866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 err="1"/>
              <a:t>Coriolisilmiö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49C6714-528B-444C-AAF2-1A01613C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210"/>
            <a:ext cx="12192000" cy="502158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DC1D2DA-FCC2-6042-9F07-753CA1253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220014" y="17194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Vuorovesi-</a:t>
            </a:r>
            <a:br>
              <a:rPr lang="fi-FI" sz="3000" dirty="0"/>
            </a:br>
            <a:r>
              <a:rPr lang="fi-FI" sz="3000" dirty="0"/>
              <a:t>ilmiö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F103CD1-9A36-5F4B-8C89-D7920A62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95" y="0"/>
            <a:ext cx="684801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2B5DDA8-5CB9-F043-B443-CB74263E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Coriolisilmiö kääntää maanpinnan suuntaisia liikkeitä kulkusuuntaan nähden oikealle pohjoisella pallonpuoliskolla ja vasemmalle eteläisellä pallonpuoliskolla. Päiväntasaajaa pitkin kulkeviin liikkeisiin coriolisilmiö ei vaikuta.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Maan pyörimisliike sekä Maan, Kuun ja Auringon vetovoimien yhteisvaikutus saavat aikaan vuorovesi-ilmiön.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079A993-EFB2-4647-9562-59ED4F67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Tulvavuoksi ja vajaavuoksi</a:t>
            </a:r>
            <a:endParaRPr sz="30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F69DEC-7E1E-9C47-8988-1DCC3454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6930"/>
            <a:ext cx="12192000" cy="264414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763BAB8-23AD-884A-9B7B-33843D38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168498" y="27497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Päivämääräraja </a:t>
            </a:r>
            <a:br>
              <a:rPr lang="fi-FI" sz="3000" dirty="0"/>
            </a:br>
            <a:r>
              <a:rPr lang="fi-FI" sz="3000" dirty="0"/>
              <a:t>eteläisellä Tyynellä </a:t>
            </a:r>
            <a:br>
              <a:rPr lang="fi-FI" sz="3000" dirty="0"/>
            </a:br>
            <a:r>
              <a:rPr lang="fi-FI" sz="3000" dirty="0"/>
              <a:t>valtamerellä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823D0D-1378-CB4E-87C6-35AA1972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87" y="0"/>
            <a:ext cx="5388825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C055FD8-72A1-6142-BA57-D38492B51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2832100"/>
            <a:ext cx="107696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0CFA9DB-E84C-C849-BADA-EE202051A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41849929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>
                <a:solidFill>
                  <a:srgbClr val="000000"/>
                </a:solidFill>
              </a:rPr>
              <a:t>Planetaariset ilmiöt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2" name="Google Shape;102;gb418499297_0_0"/>
          <p:cNvSpPr txBox="1">
            <a:spLocks noGrp="1"/>
          </p:cNvSpPr>
          <p:nvPr>
            <p:ph type="body" idx="1"/>
          </p:nvPr>
        </p:nvSpPr>
        <p:spPr>
          <a:xfrm>
            <a:off x="838200" y="1413500"/>
            <a:ext cx="10515600" cy="48327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 dirty="0">
              <a:solidFill>
                <a:srgbClr val="33FF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Maa kiertää Auringon ympäri ja Maan akseli on vinossa.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vuodenaikojen vaihtelu (valaistus ja lämpötila)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Maa pyörii akselinsa ympäri.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yön ja päivän vaihtelu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aikavyöhykkeet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buSzPts val="1100"/>
              <a:buFont typeface="Wingdings" pitchFamily="2" charset="2"/>
              <a:buChar char="à"/>
            </a:pPr>
            <a:r>
              <a:rPr lang="fi-FI" sz="2400" dirty="0" err="1">
                <a:latin typeface="Arial"/>
                <a:ea typeface="Arial"/>
                <a:cs typeface="Arial"/>
                <a:sym typeface="Arial"/>
              </a:rPr>
              <a:t>coriolisilmiö</a:t>
            </a:r>
            <a:endParaRPr lang="fi-FI"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Maan pyörimisliike sekä Maan, Kuun ja Auringon vetovoima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vuorovesi-ilmiö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à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3C96ECC-2499-3A4F-9054-39C4591E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111D4CA-DC8E-684E-9B0D-C64417ED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1" y="1432935"/>
            <a:ext cx="11828809" cy="4916349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D97590B0-D346-5A4F-86F7-8DBE5981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73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Maan akselin kulma kiertoradan tasoon nähden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44DC7E2-6C20-E343-977B-A8CFA461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606380" y="-2575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Maan asento Aurinkoon nähden eri vuodenaikoina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2EFC74C-57BD-9646-9037-B6B731E9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67" y="936208"/>
            <a:ext cx="8653426" cy="577075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7AEEFFC-003E-D748-95E3-B8776EA5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Kesäpäivänseisaus ja talvipäivänseisaus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E92BC39-0DA8-8A45-91DB-9B19DAE0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370"/>
            <a:ext cx="12192000" cy="398526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EB43E05-7E76-5346-B84F-618C3875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Maapallon valaistusvyöhykkeet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1356840-0C6F-DF47-A8BC-869186463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58" y="1243332"/>
            <a:ext cx="7124083" cy="56146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C932FDB-FEC2-1542-806E-C2650C0B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Auringon rata taivaalla kevätpäiväntasauksena</a:t>
            </a:r>
            <a:endParaRPr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9E3930-3B3E-1D49-A9A5-E62B0D4F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876"/>
            <a:ext cx="12192000" cy="48768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0A6FA6C-B396-074D-AADA-3CDC51DB6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207</Words>
  <Application>Microsoft Macintosh PowerPoint</Application>
  <PresentationFormat>Laajakuva</PresentationFormat>
  <Paragraphs>36</Paragraphs>
  <Slides>21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Office-teema</vt:lpstr>
      <vt:lpstr>2. Maan planetaariset liikkeet</vt:lpstr>
      <vt:lpstr>PowerPoint-esitys</vt:lpstr>
      <vt:lpstr>PowerPoint-esitys</vt:lpstr>
      <vt:lpstr>Planetaariset ilmiöt</vt:lpstr>
      <vt:lpstr>Maan akselin kulma kiertoradan tasoon nähden</vt:lpstr>
      <vt:lpstr>Maan asento Aurinkoon nähden eri vuodenaikoina</vt:lpstr>
      <vt:lpstr>Kesäpäivänseisaus ja talvipäivänseisaus</vt:lpstr>
      <vt:lpstr>Maapallon valaistusvyöhykkeet</vt:lpstr>
      <vt:lpstr>Auringon rata taivaalla kevätpäiväntasauksena</vt:lpstr>
      <vt:lpstr>Säteilyn tulokulman vaikutus maanpinnalle tulevan säteilyn määrään  </vt:lpstr>
      <vt:lpstr>Kuukausien keskilämpötilat Singaporessa ja Helsingissä</vt:lpstr>
      <vt:lpstr>Yön ja päivän  vaihtelu</vt:lpstr>
      <vt:lpstr> Aikavyöhykkeen  leveys</vt:lpstr>
      <vt:lpstr>Aikavyöhykkeet</vt:lpstr>
      <vt:lpstr>Aikavyöhykkeet</vt:lpstr>
      <vt:lpstr>Islamilaisen ja länsimaisen kalenterin vertailu</vt:lpstr>
      <vt:lpstr>Maanpinnan  pyörimisnopeuksia</vt:lpstr>
      <vt:lpstr>Coriolisilmiö</vt:lpstr>
      <vt:lpstr>Vuorovesi- ilmiö</vt:lpstr>
      <vt:lpstr>Tulvavuoksi ja vajaavuoksi</vt:lpstr>
      <vt:lpstr>Päivämääräraja  eteläisellä Tyynellä  valtamerellä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Maan planetaariset liikkeet</dc:title>
  <dc:creator>Heikki Jutila</dc:creator>
  <cp:lastModifiedBy>Villa, Jenni E</cp:lastModifiedBy>
  <cp:revision>13</cp:revision>
  <dcterms:created xsi:type="dcterms:W3CDTF">2021-01-02T15:35:45Z</dcterms:created>
  <dcterms:modified xsi:type="dcterms:W3CDTF">2021-02-22T11:58:00Z</dcterms:modified>
</cp:coreProperties>
</file>