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8" r:id="rId3"/>
    <p:sldId id="259" r:id="rId4"/>
    <p:sldId id="263" r:id="rId5"/>
    <p:sldId id="264" r:id="rId6"/>
    <p:sldId id="265" r:id="rId7"/>
    <p:sldId id="267" r:id="rId8"/>
    <p:sldId id="268" r:id="rId9"/>
    <p:sldId id="269" r:id="rId10"/>
    <p:sldId id="261" r:id="rId11"/>
  </p:sldIdLst>
  <p:sldSz cx="9144000" cy="6858000" type="screen4x3"/>
  <p:notesSz cx="6724650" cy="97742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205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35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4778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666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2699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534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9381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200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4373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443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661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F7AA-E829-4FA0-862D-4AA7648A4D2F}" type="datetimeFigureOut">
              <a:rPr lang="fi-FI" smtClean="0"/>
              <a:t>2.3.2020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D5072-6315-4144-B648-75E847A52F6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977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1600" dirty="0" smtClean="0"/>
              <a:t>Hiekanpään koulu - Jopo</a:t>
            </a:r>
            <a:br>
              <a:rPr lang="fi-FI" sz="1600" dirty="0" smtClean="0"/>
            </a:br>
            <a:r>
              <a:rPr lang="fi-FI" dirty="0" smtClean="0"/>
              <a:t>TYÖPAIKKAOPISKELU </a:t>
            </a:r>
            <a:br>
              <a:rPr lang="fi-FI" dirty="0" smtClean="0"/>
            </a:br>
            <a:r>
              <a:rPr lang="fi-FI" i="1" dirty="0" smtClean="0"/>
              <a:t>Tokmanni</a:t>
            </a:r>
            <a:endParaRPr lang="fi-FI" i="1" dirty="0">
              <a:solidFill>
                <a:srgbClr val="FF0000"/>
              </a:solidFill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2411760" y="4581128"/>
            <a:ext cx="6400800" cy="1473200"/>
          </a:xfrm>
        </p:spPr>
        <p:txBody>
          <a:bodyPr>
            <a:normAutofit/>
          </a:bodyPr>
          <a:lstStyle/>
          <a:p>
            <a:r>
              <a:rPr lang="fi-FI" i="1" dirty="0" smtClean="0"/>
              <a:t>Veeli Viinikainen</a:t>
            </a:r>
          </a:p>
          <a:p>
            <a:r>
              <a:rPr lang="fi-FI" i="1" dirty="0" smtClean="0"/>
              <a:t>Jakso 3. 16.1 – 21.2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51198"/>
            <a:ext cx="4762500" cy="193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Pohdinta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27584" y="1988840"/>
            <a:ext cx="7408333" cy="3312368"/>
          </a:xfrm>
        </p:spPr>
        <p:txBody>
          <a:bodyPr>
            <a:normAutofit/>
          </a:bodyPr>
          <a:lstStyle/>
          <a:p>
            <a:r>
              <a:rPr lang="fi-FI" dirty="0" smtClean="0"/>
              <a:t>Mukavinta oli vanhojen juomapullojen tyhjentäminen</a:t>
            </a:r>
          </a:p>
          <a:p>
            <a:r>
              <a:rPr lang="fi-FI" dirty="0" smtClean="0"/>
              <a:t>Opin asiakaspalvelua ja purkamaan rullakoita, saavutin tavoitteeni</a:t>
            </a:r>
          </a:p>
          <a:p>
            <a:r>
              <a:rPr lang="fi-FI" dirty="0" smtClean="0"/>
              <a:t>Ongelmia jakson aikana ei ollut</a:t>
            </a:r>
          </a:p>
          <a:p>
            <a:r>
              <a:rPr lang="fi-FI" dirty="0" smtClean="0"/>
              <a:t>Sain ohjausta ja apua silloin kun kysyin</a:t>
            </a:r>
          </a:p>
          <a:p>
            <a:r>
              <a:rPr lang="fi-FI" dirty="0" smtClean="0"/>
              <a:t>Tämä ala voisi kiinnostaa minua tulevaisuudessa</a:t>
            </a:r>
          </a:p>
        </p:txBody>
      </p:sp>
    </p:spTree>
    <p:extLst>
      <p:ext uri="{BB962C8B-B14F-4D97-AF65-F5344CB8AC3E}">
        <p14:creationId xmlns:p14="http://schemas.microsoft.com/office/powerpoint/2010/main" val="393331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Omat tavoitteet työpaikkajaksolta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Olin työpaikkaopiskelussa </a:t>
            </a:r>
            <a:r>
              <a:rPr lang="fi-FI" dirty="0"/>
              <a:t>T</a:t>
            </a:r>
            <a:r>
              <a:rPr lang="fi-FI" dirty="0" smtClean="0"/>
              <a:t>okmannilla 16.1 – 21.2</a:t>
            </a:r>
          </a:p>
          <a:p>
            <a:r>
              <a:rPr lang="fi-FI" dirty="0" smtClean="0"/>
              <a:t> valitsin tämän työpaikan, koska halusin tutustua kaupan alaan ja millaista on työskennellä kaupassa</a:t>
            </a:r>
          </a:p>
          <a:p>
            <a:r>
              <a:rPr lang="fi-FI" dirty="0" smtClean="0"/>
              <a:t>Odotan työpaikaltani hyvää ohjausta</a:t>
            </a:r>
          </a:p>
          <a:p>
            <a:r>
              <a:rPr lang="fi-FI" dirty="0"/>
              <a:t> </a:t>
            </a:r>
            <a:r>
              <a:rPr lang="fi-FI" dirty="0" smtClean="0"/>
              <a:t>Haluan oppia jakson aikana paremmin asiakaspalvelua</a:t>
            </a:r>
          </a:p>
        </p:txBody>
      </p:sp>
    </p:spTree>
    <p:extLst>
      <p:ext uri="{BB962C8B-B14F-4D97-AF65-F5344CB8AC3E}">
        <p14:creationId xmlns:p14="http://schemas.microsoft.com/office/powerpoint/2010/main" val="40701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fi-FI" dirty="0" smtClean="0"/>
              <a:t>Työpaikan yleisesittely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84576"/>
          </a:xfrm>
        </p:spPr>
        <p:txBody>
          <a:bodyPr>
            <a:normAutofit/>
          </a:bodyPr>
          <a:lstStyle/>
          <a:p>
            <a:endParaRPr lang="fi-FI" dirty="0" smtClean="0"/>
          </a:p>
          <a:p>
            <a:r>
              <a:rPr lang="fi-FI" altLang="fi-FI" dirty="0" smtClean="0"/>
              <a:t>Työpaikan nimi on Tokmanni</a:t>
            </a:r>
          </a:p>
          <a:p>
            <a:r>
              <a:rPr lang="fi-FI" dirty="0" smtClean="0"/>
              <a:t>Yritys on </a:t>
            </a:r>
            <a:r>
              <a:rPr lang="fi-FI" dirty="0" smtClean="0"/>
              <a:t>perustettu Pieksämäellä vuonna </a:t>
            </a:r>
            <a:r>
              <a:rPr lang="fi-FI" dirty="0" smtClean="0"/>
              <a:t>2004 </a:t>
            </a:r>
          </a:p>
          <a:p>
            <a:r>
              <a:rPr lang="fi-FI" dirty="0" smtClean="0"/>
              <a:t>Sijaitsee Pieksämäellä keskuskadun varressa</a:t>
            </a:r>
          </a:p>
          <a:p>
            <a:r>
              <a:rPr lang="fi-FI" dirty="0" smtClean="0"/>
              <a:t>Työpaikalla myydään erilaisia elintarvikkeita, keittiö tarvikkeita, työkaluja, kissojen, koirien ja linnun ruokia, moottori öljyjä ja puutarha juttuja</a:t>
            </a:r>
          </a:p>
          <a:p>
            <a:r>
              <a:rPr lang="fi-FI" dirty="0" smtClean="0"/>
              <a:t>Henkilökunnan määrä on 12</a:t>
            </a:r>
          </a:p>
          <a:p>
            <a:r>
              <a:rPr lang="fi-FI" dirty="0" smtClean="0"/>
              <a:t>Ammattinimikkeitä on, osastopäällikkö ja kauppias</a:t>
            </a:r>
          </a:p>
          <a:p>
            <a:r>
              <a:rPr lang="fi-FI" dirty="0" smtClean="0"/>
              <a:t>Työhön Tarvitaan merkonomin koulutus</a:t>
            </a:r>
            <a:r>
              <a:rPr lang="fi-FI" altLang="fi-FI" sz="2000" i="1" dirty="0" smtClean="0">
                <a:solidFill>
                  <a:srgbClr val="FF0000"/>
                </a:solidFill>
              </a:rPr>
              <a:t>	</a:t>
            </a:r>
            <a:r>
              <a:rPr lang="fi-FI" altLang="fi-FI" sz="2800" dirty="0" smtClean="0"/>
              <a:t>	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866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1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0" y="1825625"/>
            <a:ext cx="7812360" cy="4351338"/>
          </a:xfrm>
        </p:spPr>
        <p:txBody>
          <a:bodyPr/>
          <a:lstStyle/>
          <a:p>
            <a:r>
              <a:rPr lang="fi-FI" dirty="0" smtClean="0"/>
              <a:t> Ensimmäisellä viikolla Tokmannissa, tutustuttiin kaupan paikkoihin ja pieniin asioihin, joita piti huomioida rullakoiden purkamisessa. Heti Sen jälkeen menin töihin. Hyllytin paljon keksejä, karkkeja, shampoita, koiranruokia ja kasvovoiteita.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0212" y="3840910"/>
            <a:ext cx="3861046" cy="217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9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Toisella viikolla päivät menivät nopeasti kun hyllytin koko toisen päivän elintarvikkeita ja linnunruokia. Perjantain hyllytin siivoustarvikkeita ja leluja. Järjestelin myös </a:t>
            </a:r>
            <a:r>
              <a:rPr lang="fi-FI" dirty="0" smtClean="0"/>
              <a:t>legohyllyn </a:t>
            </a:r>
            <a:r>
              <a:rPr lang="fi-FI" dirty="0" smtClean="0"/>
              <a:t>siistiin kuntoon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05293" y="3371571"/>
            <a:ext cx="3861048" cy="31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0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886700" cy="1325563"/>
          </a:xfrm>
        </p:spPr>
        <p:txBody>
          <a:bodyPr/>
          <a:lstStyle/>
          <a:p>
            <a:r>
              <a:rPr lang="fi-FI" dirty="0" smtClean="0"/>
              <a:t>Viikko 3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Torstaina ehdin olla töissä noin tunnin, Kunnes tuli migreeni. Perjantaina oli kuumetta. En ollut töissä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710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4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 Neljännellä viikolla tein hyllytettäville tavaroille tilaa ja hyllytin vähän kaikenlaista tavaraa, siivous juttuja, elintarvikkeita, meikkejä, koiranruokia, vitamiineja ja perjantaina sama homma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37878" y="3878598"/>
            <a:ext cx="3812815" cy="21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5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Viidennellä viikolla purin rullakkoja ja otettiin vastaan kaksi rekkalastillista tavaraa. Purin myös rullakon, joka oli täynnä kahvia. Hälytin partateriä ja joitain voiteita.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6578" y="4178520"/>
            <a:ext cx="3428998" cy="192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995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Viikko 6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Viimeisellä viikolla torstaina tein  7 tunnin työpäivän, jolloin tyhjensin vanhaksi menneitä siidereitä ja oluita ja purin pari työkalurullakkoa. Perjantaina purin elintarvikkeita, vein pahveja ja täytettiin arviointi laput.</a:t>
            </a: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0967" y="3606252"/>
            <a:ext cx="3789040" cy="26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60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</TotalTime>
  <Words>312</Words>
  <Application>Microsoft Office PowerPoint</Application>
  <PresentationFormat>Näytössä katseltava diaesitys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Office-teema</vt:lpstr>
      <vt:lpstr>Hiekanpään koulu - Jopo TYÖPAIKKAOPISKELU  Tokmanni</vt:lpstr>
      <vt:lpstr>Omat tavoitteet työpaikkajaksolta</vt:lpstr>
      <vt:lpstr>Työpaikan yleisesittely</vt:lpstr>
      <vt:lpstr>Viikko 1</vt:lpstr>
      <vt:lpstr>Viikko 2</vt:lpstr>
      <vt:lpstr>Viikko 3</vt:lpstr>
      <vt:lpstr>Viikko 4</vt:lpstr>
      <vt:lpstr>Viikko 5</vt:lpstr>
      <vt:lpstr>Viikko 6</vt:lpstr>
      <vt:lpstr>Pohdinta</vt:lpstr>
    </vt:vector>
  </TitlesOfParts>
  <Company>Pieksämäen kaupunki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TYÖPAIKKAOPISKELU</dc:title>
  <dc:creator>Ilkka Tarvainen</dc:creator>
  <cp:lastModifiedBy>Veeli Viinikainen</cp:lastModifiedBy>
  <cp:revision>26</cp:revision>
  <cp:lastPrinted>2014-12-17T10:38:59Z</cp:lastPrinted>
  <dcterms:created xsi:type="dcterms:W3CDTF">2014-12-15T09:08:56Z</dcterms:created>
  <dcterms:modified xsi:type="dcterms:W3CDTF">2020-03-02T07:25:40Z</dcterms:modified>
</cp:coreProperties>
</file>